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45"/>
  </p:notesMasterIdLst>
  <p:handoutMasterIdLst>
    <p:handoutMasterId r:id="rId46"/>
  </p:handoutMasterIdLst>
  <p:sldIdLst>
    <p:sldId id="352" r:id="rId2"/>
    <p:sldId id="600" r:id="rId3"/>
    <p:sldId id="543" r:id="rId4"/>
    <p:sldId id="637" r:id="rId5"/>
    <p:sldId id="638" r:id="rId6"/>
    <p:sldId id="666" r:id="rId7"/>
    <p:sldId id="667" r:id="rId8"/>
    <p:sldId id="670" r:id="rId9"/>
    <p:sldId id="671" r:id="rId10"/>
    <p:sldId id="672" r:id="rId11"/>
    <p:sldId id="673" r:id="rId12"/>
    <p:sldId id="674" r:id="rId13"/>
    <p:sldId id="675" r:id="rId14"/>
    <p:sldId id="668" r:id="rId15"/>
    <p:sldId id="676" r:id="rId16"/>
    <p:sldId id="677" r:id="rId17"/>
    <p:sldId id="658" r:id="rId18"/>
    <p:sldId id="651" r:id="rId19"/>
    <p:sldId id="678" r:id="rId20"/>
    <p:sldId id="679" r:id="rId21"/>
    <p:sldId id="680" r:id="rId22"/>
    <p:sldId id="681" r:id="rId23"/>
    <p:sldId id="682" r:id="rId24"/>
    <p:sldId id="684" r:id="rId25"/>
    <p:sldId id="685" r:id="rId26"/>
    <p:sldId id="686" r:id="rId27"/>
    <p:sldId id="687" r:id="rId28"/>
    <p:sldId id="688" r:id="rId29"/>
    <p:sldId id="689" r:id="rId30"/>
    <p:sldId id="690" r:id="rId31"/>
    <p:sldId id="691" r:id="rId32"/>
    <p:sldId id="692" r:id="rId33"/>
    <p:sldId id="694" r:id="rId34"/>
    <p:sldId id="693" r:id="rId35"/>
    <p:sldId id="695" r:id="rId36"/>
    <p:sldId id="697" r:id="rId37"/>
    <p:sldId id="698" r:id="rId38"/>
    <p:sldId id="699" r:id="rId39"/>
    <p:sldId id="700" r:id="rId40"/>
    <p:sldId id="701" r:id="rId41"/>
    <p:sldId id="702" r:id="rId42"/>
    <p:sldId id="623" r:id="rId43"/>
    <p:sldId id="341" r:id="rId44"/>
  </p:sldIdLst>
  <p:sldSz cx="12192000" cy="6858000"/>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9"/>
    <a:srgbClr val="58C9E8"/>
    <a:srgbClr val="F2F2F2"/>
    <a:srgbClr val="428B61"/>
    <a:srgbClr val="D27800"/>
    <a:srgbClr val="529C6B"/>
    <a:srgbClr val="C1E9C1"/>
    <a:srgbClr val="F7F5B4"/>
    <a:srgbClr val="EDB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9" autoAdjust="0"/>
    <p:restoredTop sz="95220" autoAdjust="0"/>
  </p:normalViewPr>
  <p:slideViewPr>
    <p:cSldViewPr snapToGrid="0">
      <p:cViewPr varScale="1">
        <p:scale>
          <a:sx n="92" d="100"/>
          <a:sy n="92" d="100"/>
        </p:scale>
        <p:origin x="60" y="198"/>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notesViewPr>
    <p:cSldViewPr snapToGrid="0">
      <p:cViewPr varScale="1">
        <p:scale>
          <a:sx n="78" d="100"/>
          <a:sy n="78" d="100"/>
        </p:scale>
        <p:origin x="2709" y="6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10" Type="http://schemas.openxmlformats.org/officeDocument/2006/relationships/image" Target="../media/image58.wmf"/><Relationship Id="rId4" Type="http://schemas.openxmlformats.org/officeDocument/2006/relationships/image" Target="../media/image52.wmf"/><Relationship Id="rId9"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5" Type="http://schemas.openxmlformats.org/officeDocument/2006/relationships/image" Target="../media/image113.wmf"/><Relationship Id="rId4" Type="http://schemas.openxmlformats.org/officeDocument/2006/relationships/image" Target="../media/image11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2.wmf"/><Relationship Id="rId18" Type="http://schemas.openxmlformats.org/officeDocument/2006/relationships/image" Target="../media/image27.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17" Type="http://schemas.openxmlformats.org/officeDocument/2006/relationships/image" Target="../media/image26.wmf"/><Relationship Id="rId2" Type="http://schemas.openxmlformats.org/officeDocument/2006/relationships/image" Target="../media/image11.wmf"/><Relationship Id="rId16" Type="http://schemas.openxmlformats.org/officeDocument/2006/relationships/image" Target="../media/image25.wmf"/><Relationship Id="rId1" Type="http://schemas.openxmlformats.org/officeDocument/2006/relationships/image" Target="../media/image10.w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5" Type="http://schemas.openxmlformats.org/officeDocument/2006/relationships/image" Target="../media/image2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 Id="rId1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44DAC75-396F-4FDB-8BE0-CA33BB1C3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6C4871D-DDEA-447A-97E8-429A495A20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B6733-D6EA-4356-9C86-D365C2A991E3}" type="datetimeFigureOut">
              <a:rPr lang="zh-CN" altLang="en-US" smtClean="0"/>
              <a:t>2023/5/14</a:t>
            </a:fld>
            <a:endParaRPr lang="zh-CN" altLang="en-US"/>
          </a:p>
        </p:txBody>
      </p:sp>
      <p:sp>
        <p:nvSpPr>
          <p:cNvPr id="4" name="页脚占位符 3">
            <a:extLst>
              <a:ext uri="{FF2B5EF4-FFF2-40B4-BE49-F238E27FC236}">
                <a16:creationId xmlns:a16="http://schemas.microsoft.com/office/drawing/2014/main" id="{6575BB1E-D22E-4A14-A420-F73EF3734B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85FB482-C401-4FF0-86AA-695D859653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850980-7627-48BF-80EE-3F52ECE570F6}" type="slidenum">
              <a:rPr lang="zh-CN" altLang="en-US" smtClean="0"/>
              <a:t>‹#›</a:t>
            </a:fld>
            <a:endParaRPr lang="zh-CN" altLang="en-US"/>
          </a:p>
        </p:txBody>
      </p:sp>
    </p:spTree>
    <p:extLst>
      <p:ext uri="{BB962C8B-B14F-4D97-AF65-F5344CB8AC3E}">
        <p14:creationId xmlns:p14="http://schemas.microsoft.com/office/powerpoint/2010/main" val="237119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2023/5/14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235191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61598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3548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8689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80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1800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4232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8940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48677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894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1517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0803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1428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5890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163627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269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55488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925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31642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51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7424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391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09847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562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321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45839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20741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0784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36308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1249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03273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97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9385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0687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3223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91967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564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1660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3794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842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123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35085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78876C5-8D70-44DA-8771-E5D1B3743097}"/>
              </a:ext>
            </a:extLst>
          </p:cNvPr>
          <p:cNvSpPr/>
          <p:nvPr userDrawn="1"/>
        </p:nvSpPr>
        <p:spPr>
          <a:xfrm>
            <a:off x="-1" y="0"/>
            <a:ext cx="1745109" cy="983077"/>
          </a:xfrm>
          <a:prstGeom prst="rect">
            <a:avLst/>
          </a:prstGeom>
          <a:solidFill>
            <a:srgbClr val="C1E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FEB0E43-26D8-4AE9-8451-2D5A79D1668B}"/>
              </a:ext>
            </a:extLst>
          </p:cNvPr>
          <p:cNvSpPr/>
          <p:nvPr userDrawn="1"/>
        </p:nvSpPr>
        <p:spPr>
          <a:xfrm>
            <a:off x="1745109" y="983077"/>
            <a:ext cx="10491329" cy="5874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0203E8C-7E1D-4367-9EA2-2A59F9729AFD}"/>
              </a:ext>
            </a:extLst>
          </p:cNvPr>
          <p:cNvCxnSpPr>
            <a:cxnSpLocks/>
          </p:cNvCxnSpPr>
          <p:nvPr userDrawn="1"/>
        </p:nvCxnSpPr>
        <p:spPr>
          <a:xfrm>
            <a:off x="1745109" y="0"/>
            <a:ext cx="0" cy="6858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EB5EB5-BB5D-4C73-92AB-80FC04BA49B8}"/>
              </a:ext>
            </a:extLst>
          </p:cNvPr>
          <p:cNvCxnSpPr>
            <a:cxnSpLocks/>
          </p:cNvCxnSpPr>
          <p:nvPr userDrawn="1"/>
        </p:nvCxnSpPr>
        <p:spPr>
          <a:xfrm flipH="1">
            <a:off x="0" y="983077"/>
            <a:ext cx="122364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80FA2359-093B-4830-83DE-F6797D3E943D}"/>
              </a:ext>
            </a:extLst>
          </p:cNvPr>
          <p:cNvSpPr>
            <a:spLocks noGrp="1"/>
          </p:cNvSpPr>
          <p:nvPr>
            <p:ph type="sldNum" sz="quarter" idx="4"/>
          </p:nvPr>
        </p:nvSpPr>
        <p:spPr>
          <a:xfrm>
            <a:off x="11738416" y="6492875"/>
            <a:ext cx="498022" cy="365125"/>
          </a:xfrm>
          <a:prstGeom prst="rect">
            <a:avLst/>
          </a:prstGeom>
          <a:solidFill>
            <a:srgbClr val="C1E9C1"/>
          </a:solidFill>
        </p:spPr>
        <p:txBody>
          <a:bodyPr/>
          <a:lstStyle>
            <a:lvl1pPr algn="ctr">
              <a:defRPr sz="1400" b="1">
                <a:solidFill>
                  <a:sysClr val="windowText" lastClr="000000"/>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fld id="{297B5860-9389-40BC-8CED-DD2AAB23A1E9}" type="slidenum">
              <a:rPr lang="zh-CN" altLang="en-US" smtClean="0"/>
              <a:pPr/>
              <a:t>‹#›</a:t>
            </a:fld>
            <a:endParaRPr lang="zh-CN" altLang="en-US" dirty="0"/>
          </a:p>
        </p:txBody>
      </p:sp>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406400" y="3810000"/>
            <a:ext cx="11379200" cy="609600"/>
          </a:xfrm>
        </p:spPr>
        <p:txBody>
          <a:bodyPr/>
          <a:lstStyle>
            <a:lvl1pPr>
              <a:defRPr sz="6000">
                <a:solidFill>
                  <a:schemeClr val="bg1"/>
                </a:solidFill>
              </a:defRPr>
            </a:lvl1pPr>
          </a:lstStyle>
          <a:p>
            <a:r>
              <a:rPr lang="en-US" altLang="zh-CN"/>
              <a:t>Click to edit Master title style</a:t>
            </a:r>
          </a:p>
        </p:txBody>
      </p:sp>
      <p:sp>
        <p:nvSpPr>
          <p:cNvPr id="7171" name="Rectangle 3"/>
          <p:cNvSpPr>
            <a:spLocks noGrp="1" noChangeArrowheads="1"/>
          </p:cNvSpPr>
          <p:nvPr>
            <p:ph type="subTitle" idx="1"/>
          </p:nvPr>
        </p:nvSpPr>
        <p:spPr>
          <a:xfrm>
            <a:off x="406400" y="4343400"/>
            <a:ext cx="11379200" cy="1752600"/>
          </a:xfrm>
        </p:spPr>
        <p:txBody>
          <a:bodyPr/>
          <a:lstStyle>
            <a:lvl1pPr marL="0" indent="0" algn="ctr">
              <a:buFontTx/>
              <a:buNone/>
              <a:defRPr>
                <a:solidFill>
                  <a:srgbClr val="003366"/>
                </a:solidFill>
              </a:defRPr>
            </a:lvl1pPr>
          </a:lstStyle>
          <a:p>
            <a:r>
              <a:rPr lang="en-US" altLang="zh-CN"/>
              <a:t>Click to edit Master subtitle style</a:t>
            </a:r>
          </a:p>
        </p:txBody>
      </p:sp>
      <p:sp>
        <p:nvSpPr>
          <p:cNvPr id="4" name="Rectangle 4">
            <a:extLst>
              <a:ext uri="{FF2B5EF4-FFF2-40B4-BE49-F238E27FC236}">
                <a16:creationId xmlns:a16="http://schemas.microsoft.com/office/drawing/2014/main" id="{87ABFB34-5A41-467D-AB9A-D56B73556E1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519B1E4-DFBB-44CB-87E9-AAE25DAC9C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4A9CE0-6BE8-4E15-8AC6-BE7D497DBF20}"/>
              </a:ext>
            </a:extLst>
          </p:cNvPr>
          <p:cNvSpPr>
            <a:spLocks noGrp="1" noChangeArrowheads="1"/>
          </p:cNvSpPr>
          <p:nvPr>
            <p:ph type="sldNum" sz="quarter" idx="12"/>
          </p:nvPr>
        </p:nvSpPr>
        <p:spPr>
          <a:ln/>
        </p:spPr>
        <p:txBody>
          <a:bodyPr/>
          <a:lstStyle>
            <a:lvl1pPr>
              <a:defRPr/>
            </a:lvl1pPr>
          </a:lstStyle>
          <a:p>
            <a:pPr>
              <a:defRPr/>
            </a:pPr>
            <a:fld id="{05BDC027-A609-4E85-80C3-026232E7E4CA}" type="slidenum">
              <a:rPr lang="zh-CN" altLang="en-US"/>
              <a:pPr>
                <a:defRPr/>
              </a:pPr>
              <a:t>‹#›</a:t>
            </a:fld>
            <a:r>
              <a:rPr lang="en-US" altLang="zh-CN"/>
              <a:t>/50</a:t>
            </a:r>
          </a:p>
        </p:txBody>
      </p:sp>
    </p:spTree>
    <p:extLst>
      <p:ext uri="{BB962C8B-B14F-4D97-AF65-F5344CB8AC3E}">
        <p14:creationId xmlns:p14="http://schemas.microsoft.com/office/powerpoint/2010/main" val="3793951072"/>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4">
            <a:extLst>
              <a:ext uri="{FF2B5EF4-FFF2-40B4-BE49-F238E27FC236}">
                <a16:creationId xmlns:a16="http://schemas.microsoft.com/office/drawing/2014/main" id="{8C64E1D4-1C6B-48AE-B18C-20ADF17CCD0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2EB39C2-ACCB-4F24-8760-8918DD77AC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4BBB42A-3DDD-479B-91F1-BB7BBE2ABA79}"/>
              </a:ext>
            </a:extLst>
          </p:cNvPr>
          <p:cNvSpPr>
            <a:spLocks noGrp="1" noChangeArrowheads="1"/>
          </p:cNvSpPr>
          <p:nvPr>
            <p:ph type="sldNum" sz="quarter" idx="12"/>
          </p:nvPr>
        </p:nvSpPr>
        <p:spPr>
          <a:ln/>
        </p:spPr>
        <p:txBody>
          <a:bodyPr/>
          <a:lstStyle>
            <a:lvl1pPr>
              <a:defRPr/>
            </a:lvl1pPr>
          </a:lstStyle>
          <a:p>
            <a:pPr>
              <a:defRPr/>
            </a:pPr>
            <a:fld id="{C64555AA-B5BA-45AA-885C-686EBB98F563}" type="slidenum">
              <a:rPr lang="zh-CN" altLang="en-US"/>
              <a:pPr>
                <a:defRPr/>
              </a:pPr>
              <a:t>‹#›</a:t>
            </a:fld>
            <a:r>
              <a:rPr lang="en-US" altLang="zh-CN"/>
              <a:t>/50</a:t>
            </a:r>
          </a:p>
        </p:txBody>
      </p:sp>
    </p:spTree>
    <p:extLst>
      <p:ext uri="{BB962C8B-B14F-4D97-AF65-F5344CB8AC3E}">
        <p14:creationId xmlns:p14="http://schemas.microsoft.com/office/powerpoint/2010/main" val="6211864"/>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906D8030-4E7D-496D-9150-C5FE7C00DAD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8C91BDA-B32C-4177-8246-D44F5CB4D0BE}"/>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89D36C4-770B-4646-BC33-6DC4936FA98D}"/>
              </a:ext>
            </a:extLst>
          </p:cNvPr>
          <p:cNvSpPr>
            <a:spLocks noGrp="1" noChangeArrowheads="1"/>
          </p:cNvSpPr>
          <p:nvPr>
            <p:ph type="sldNum" sz="quarter" idx="12"/>
          </p:nvPr>
        </p:nvSpPr>
        <p:spPr/>
        <p:txBody>
          <a:bodyPr/>
          <a:lstStyle>
            <a:lvl1pPr>
              <a:defRPr/>
            </a:lvl1pPr>
          </a:lstStyle>
          <a:p>
            <a:pPr>
              <a:defRPr/>
            </a:pPr>
            <a:fld id="{F6D7466E-D64E-46A3-B65A-BADACD754EC7}" type="slidenum">
              <a:rPr lang="zh-CN" altLang="en-US"/>
              <a:pPr>
                <a:defRPr/>
              </a:pPr>
              <a:t>‹#›</a:t>
            </a:fld>
            <a:endParaRPr lang="en-US" altLang="zh-CN"/>
          </a:p>
        </p:txBody>
      </p:sp>
    </p:spTree>
    <p:extLst>
      <p:ext uri="{BB962C8B-B14F-4D97-AF65-F5344CB8AC3E}">
        <p14:creationId xmlns:p14="http://schemas.microsoft.com/office/powerpoint/2010/main" val="515348267"/>
      </p:ext>
    </p:extLst>
  </p:cSld>
  <p:clrMapOvr>
    <a:masterClrMapping/>
  </p:clrMapOvr>
  <p:transition>
    <p:dissolv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内容占位符 2"/>
          <p:cNvSpPr>
            <a:spLocks noGrp="1"/>
          </p:cNvSpPr>
          <p:nvPr>
            <p:ph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quarter" idx="2"/>
          </p:nvPr>
        </p:nvSpPr>
        <p:spPr>
          <a:xfrm>
            <a:off x="6756400" y="8382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内容占位符 4"/>
          <p:cNvSpPr>
            <a:spLocks noGrp="1"/>
          </p:cNvSpPr>
          <p:nvPr>
            <p:ph sz="quarter" idx="3"/>
          </p:nvPr>
        </p:nvSpPr>
        <p:spPr>
          <a:xfrm>
            <a:off x="6756400" y="3771900"/>
            <a:ext cx="5232400" cy="2781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Rectangle 4">
            <a:extLst>
              <a:ext uri="{FF2B5EF4-FFF2-40B4-BE49-F238E27FC236}">
                <a16:creationId xmlns:a16="http://schemas.microsoft.com/office/drawing/2014/main" id="{54748062-3542-4659-BA7F-0AB194E2269D}"/>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262F4E2-2302-4805-9761-AEC7FFC6059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77B4440C-A44C-4C2A-8017-140069481243}"/>
              </a:ext>
            </a:extLst>
          </p:cNvPr>
          <p:cNvSpPr>
            <a:spLocks noGrp="1" noChangeArrowheads="1"/>
          </p:cNvSpPr>
          <p:nvPr>
            <p:ph type="sldNum" sz="quarter" idx="12"/>
          </p:nvPr>
        </p:nvSpPr>
        <p:spPr/>
        <p:txBody>
          <a:bodyPr/>
          <a:lstStyle>
            <a:lvl1pPr>
              <a:defRPr/>
            </a:lvl1pPr>
          </a:lstStyle>
          <a:p>
            <a:pPr>
              <a:defRPr/>
            </a:pPr>
            <a:fld id="{12FDEBC4-100A-4F3F-94CB-20187FA687BB}" type="slidenum">
              <a:rPr lang="zh-CN" altLang="en-US"/>
              <a:pPr>
                <a:defRPr/>
              </a:pPr>
              <a:t>‹#›</a:t>
            </a:fld>
            <a:endParaRPr lang="en-US" altLang="zh-CN"/>
          </a:p>
        </p:txBody>
      </p:sp>
    </p:spTree>
    <p:extLst>
      <p:ext uri="{BB962C8B-B14F-4D97-AF65-F5344CB8AC3E}">
        <p14:creationId xmlns:p14="http://schemas.microsoft.com/office/powerpoint/2010/main" val="2834878421"/>
      </p:ext>
    </p:extLst>
  </p:cSld>
  <p:clrMapOvr>
    <a:masterClrMapping/>
  </p:clrMapOvr>
  <p:transition>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 y="76200"/>
            <a:ext cx="11988800" cy="6096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13208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756400" y="838200"/>
            <a:ext cx="52324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4">
            <a:extLst>
              <a:ext uri="{FF2B5EF4-FFF2-40B4-BE49-F238E27FC236}">
                <a16:creationId xmlns:a16="http://schemas.microsoft.com/office/drawing/2014/main" id="{8F77CC63-969D-4C3A-8ACA-8830C046FB42}"/>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5C4F2AC-B8BC-42EE-9691-F81BB69CC88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E80DBED-4F83-4201-B176-5365690D139B}"/>
              </a:ext>
            </a:extLst>
          </p:cNvPr>
          <p:cNvSpPr>
            <a:spLocks noGrp="1" noChangeArrowheads="1"/>
          </p:cNvSpPr>
          <p:nvPr>
            <p:ph type="sldNum" sz="quarter" idx="12"/>
          </p:nvPr>
        </p:nvSpPr>
        <p:spPr/>
        <p:txBody>
          <a:bodyPr/>
          <a:lstStyle>
            <a:lvl1pPr>
              <a:defRPr/>
            </a:lvl1pPr>
          </a:lstStyle>
          <a:p>
            <a:pPr>
              <a:defRPr/>
            </a:pPr>
            <a:fld id="{73ADB857-10E4-41E0-A4FD-6D373B3C4B63}" type="slidenum">
              <a:rPr lang="zh-CN" altLang="en-US"/>
              <a:pPr>
                <a:defRPr/>
              </a:pPr>
              <a:t>‹#›</a:t>
            </a:fld>
            <a:endParaRPr lang="en-US" altLang="zh-CN"/>
          </a:p>
        </p:txBody>
      </p:sp>
    </p:spTree>
    <p:extLst>
      <p:ext uri="{BB962C8B-B14F-4D97-AF65-F5344CB8AC3E}">
        <p14:creationId xmlns:p14="http://schemas.microsoft.com/office/powerpoint/2010/main" val="210498412"/>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8622880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5112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7448928" y="6314594"/>
            <a:ext cx="775136" cy="230832"/>
          </a:xfrm>
          <a:prstGeom prst="rect">
            <a:avLst/>
          </a:prstGeom>
        </p:spPr>
        <p:txBody>
          <a:bodyPr wrap="square">
            <a:spAutoFit/>
          </a:bodyPr>
          <a:lstStyle/>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模板下载：</a:t>
            </a:r>
            <a:r>
              <a:rPr lang="en-US" altLang="zh-CN" sz="100" dirty="0">
                <a:solidFill>
                  <a:srgbClr val="529C6B"/>
                </a:solidFill>
                <a:latin typeface="Calibri"/>
                <a:ea typeface="宋体"/>
              </a:rPr>
              <a:t>www.1ppt.com/moban/          </a:t>
            </a:r>
            <a:r>
              <a:rPr lang="zh-CN" altLang="en-US" sz="100" dirty="0">
                <a:solidFill>
                  <a:srgbClr val="529C6B"/>
                </a:solidFill>
                <a:latin typeface="Calibri"/>
                <a:ea typeface="宋体"/>
              </a:rPr>
              <a:t>行业</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www.1ppt.com/hangye/ </a:t>
            </a:r>
          </a:p>
          <a:p>
            <a:pPr defTabSz="914400"/>
            <a:r>
              <a:rPr lang="zh-CN" altLang="en-US" sz="100" dirty="0">
                <a:solidFill>
                  <a:srgbClr val="529C6B"/>
                </a:solidFill>
                <a:latin typeface="Calibri"/>
                <a:ea typeface="宋体"/>
              </a:rPr>
              <a:t>节日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www.1ppt.com/jieri/          PPT</a:t>
            </a:r>
            <a:r>
              <a:rPr lang="zh-CN" altLang="en-US" sz="100" dirty="0">
                <a:solidFill>
                  <a:srgbClr val="529C6B"/>
                </a:solidFill>
                <a:latin typeface="Calibri"/>
                <a:ea typeface="宋体"/>
              </a:rPr>
              <a:t>素材：</a:t>
            </a:r>
            <a:r>
              <a:rPr lang="en-US" altLang="zh-CN" sz="100" dirty="0">
                <a:solidFill>
                  <a:srgbClr val="529C6B"/>
                </a:solidFill>
                <a:latin typeface="Calibri"/>
                <a:ea typeface="宋体"/>
              </a:rPr>
              <a:t>www.1ppt.com/sucai/</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背景图片：</a:t>
            </a:r>
            <a:r>
              <a:rPr lang="en-US" altLang="zh-CN" sz="100" dirty="0">
                <a:solidFill>
                  <a:srgbClr val="529C6B"/>
                </a:solidFill>
                <a:latin typeface="Calibri"/>
                <a:ea typeface="宋体"/>
              </a:rPr>
              <a:t>www.1ppt.com/beijing/        PPT</a:t>
            </a:r>
            <a:r>
              <a:rPr lang="zh-CN" altLang="en-US" sz="100" dirty="0">
                <a:solidFill>
                  <a:srgbClr val="529C6B"/>
                </a:solidFill>
                <a:latin typeface="Calibri"/>
                <a:ea typeface="宋体"/>
              </a:rPr>
              <a:t>图表：</a:t>
            </a:r>
            <a:r>
              <a:rPr lang="en-US" altLang="zh-CN" sz="100" dirty="0">
                <a:solidFill>
                  <a:srgbClr val="529C6B"/>
                </a:solidFill>
                <a:latin typeface="Calibri"/>
                <a:ea typeface="宋体"/>
              </a:rPr>
              <a:t>www.1ppt.com/tubiao/      </a:t>
            </a:r>
          </a:p>
          <a:p>
            <a:pPr defTabSz="914400"/>
            <a:r>
              <a:rPr lang="zh-CN" altLang="en-US" sz="100" dirty="0">
                <a:solidFill>
                  <a:srgbClr val="529C6B"/>
                </a:solidFill>
                <a:latin typeface="Calibri"/>
                <a:ea typeface="宋体"/>
              </a:rPr>
              <a:t>精美</a:t>
            </a:r>
            <a:r>
              <a:rPr lang="en-US" altLang="zh-CN" sz="100" dirty="0">
                <a:solidFill>
                  <a:srgbClr val="529C6B"/>
                </a:solidFill>
                <a:latin typeface="Calibri"/>
                <a:ea typeface="宋体"/>
              </a:rPr>
              <a:t>PPT</a:t>
            </a:r>
            <a:r>
              <a:rPr lang="zh-CN" altLang="en-US" sz="100" dirty="0">
                <a:solidFill>
                  <a:srgbClr val="529C6B"/>
                </a:solidFill>
                <a:latin typeface="Calibri"/>
                <a:ea typeface="宋体"/>
              </a:rPr>
              <a:t>下载：</a:t>
            </a:r>
            <a:r>
              <a:rPr lang="en-US" altLang="zh-CN" sz="100" dirty="0">
                <a:solidFill>
                  <a:srgbClr val="529C6B"/>
                </a:solidFill>
                <a:latin typeface="Calibri"/>
                <a:ea typeface="宋体"/>
              </a:rPr>
              <a:t>www.1ppt.com/xiazai/         PPT</a:t>
            </a:r>
            <a:r>
              <a:rPr lang="zh-CN" altLang="en-US" sz="100" dirty="0">
                <a:solidFill>
                  <a:srgbClr val="529C6B"/>
                </a:solidFill>
                <a:latin typeface="Calibri"/>
                <a:ea typeface="宋体"/>
              </a:rPr>
              <a:t>教程： </a:t>
            </a:r>
            <a:r>
              <a:rPr lang="en-US" altLang="zh-CN" sz="100" dirty="0">
                <a:solidFill>
                  <a:srgbClr val="529C6B"/>
                </a:solidFill>
                <a:latin typeface="Calibri"/>
                <a:ea typeface="宋体"/>
              </a:rPr>
              <a:t>www.1ppt.com/powerpoint/      </a:t>
            </a:r>
          </a:p>
          <a:p>
            <a:pPr defTabSz="914400"/>
            <a:r>
              <a:rPr lang="en-US" altLang="zh-CN" sz="100" dirty="0">
                <a:solidFill>
                  <a:srgbClr val="529C6B"/>
                </a:solidFill>
                <a:latin typeface="Calibri"/>
                <a:ea typeface="宋体"/>
              </a:rPr>
              <a:t>PPT</a:t>
            </a:r>
            <a:r>
              <a:rPr lang="zh-CN" altLang="en-US" sz="100" dirty="0">
                <a:solidFill>
                  <a:srgbClr val="529C6B"/>
                </a:solidFill>
                <a:latin typeface="Calibri"/>
                <a:ea typeface="宋体"/>
              </a:rPr>
              <a:t>课件：</a:t>
            </a:r>
            <a:r>
              <a:rPr lang="en-US" altLang="zh-CN" sz="100" dirty="0">
                <a:solidFill>
                  <a:srgbClr val="529C6B"/>
                </a:solidFill>
                <a:latin typeface="Calibri"/>
                <a:ea typeface="宋体"/>
              </a:rPr>
              <a:t>www.1ppt.com/kejian/             </a:t>
            </a:r>
            <a:r>
              <a:rPr lang="zh-CN" altLang="en-US" sz="100" dirty="0">
                <a:solidFill>
                  <a:srgbClr val="529C6B"/>
                </a:solidFill>
                <a:latin typeface="Calibri"/>
                <a:ea typeface="宋体"/>
              </a:rPr>
              <a:t>字体下载：</a:t>
            </a:r>
            <a:r>
              <a:rPr lang="en-US" altLang="zh-CN" sz="100" dirty="0">
                <a:solidFill>
                  <a:srgbClr val="529C6B"/>
                </a:solidFill>
                <a:latin typeface="Calibri"/>
                <a:ea typeface="宋体"/>
              </a:rPr>
              <a:t>www.1ppt.com/ziti/</a:t>
            </a:r>
          </a:p>
          <a:p>
            <a:pPr defTabSz="914400"/>
            <a:r>
              <a:rPr lang="zh-CN" altLang="en-US" sz="100" dirty="0">
                <a:solidFill>
                  <a:srgbClr val="529C6B"/>
                </a:solidFill>
                <a:latin typeface="Calibri"/>
                <a:ea typeface="宋体"/>
              </a:rPr>
              <a:t>工作总结</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www.1ppt.com/xiazai/zongjie/ </a:t>
            </a:r>
            <a:r>
              <a:rPr lang="zh-CN" altLang="en-US" sz="100" dirty="0">
                <a:solidFill>
                  <a:srgbClr val="529C6B"/>
                </a:solidFill>
                <a:latin typeface="Calibri"/>
                <a:ea typeface="宋体"/>
              </a:rPr>
              <a:t>工作计划：</a:t>
            </a:r>
            <a:r>
              <a:rPr lang="en-US" altLang="zh-CN" sz="100" dirty="0">
                <a:solidFill>
                  <a:srgbClr val="529C6B"/>
                </a:solidFill>
                <a:latin typeface="Calibri"/>
                <a:ea typeface="宋体"/>
              </a:rPr>
              <a:t>www.1ppt.com/xiazai/jihua/</a:t>
            </a:r>
          </a:p>
          <a:p>
            <a:pPr defTabSz="914400"/>
            <a:r>
              <a:rPr lang="zh-CN" altLang="en-US" sz="100" dirty="0">
                <a:solidFill>
                  <a:srgbClr val="529C6B"/>
                </a:solidFill>
                <a:latin typeface="Calibri"/>
                <a:ea typeface="宋体"/>
              </a:rPr>
              <a:t>商务</a:t>
            </a:r>
            <a:r>
              <a:rPr lang="en-US" altLang="zh-CN" sz="100" dirty="0">
                <a:solidFill>
                  <a:srgbClr val="529C6B"/>
                </a:solidFill>
                <a:latin typeface="Calibri"/>
                <a:ea typeface="宋体"/>
              </a:rPr>
              <a:t>PPT</a:t>
            </a:r>
            <a:r>
              <a:rPr lang="zh-CN" altLang="en-US" sz="100" dirty="0">
                <a:solidFill>
                  <a:srgbClr val="529C6B"/>
                </a:solidFill>
                <a:latin typeface="Calibri"/>
                <a:ea typeface="宋体"/>
              </a:rPr>
              <a:t>模板：</a:t>
            </a:r>
            <a:r>
              <a:rPr lang="en-US" altLang="zh-CN" sz="100" dirty="0">
                <a:solidFill>
                  <a:srgbClr val="529C6B"/>
                </a:solidFill>
                <a:latin typeface="Calibri"/>
                <a:ea typeface="宋体"/>
              </a:rPr>
              <a:t>www.1ppt.com/moban/shangwu/  </a:t>
            </a:r>
            <a:r>
              <a:rPr lang="zh-CN" altLang="en-US" sz="100" dirty="0">
                <a:solidFill>
                  <a:srgbClr val="529C6B"/>
                </a:solidFill>
                <a:latin typeface="Calibri"/>
                <a:ea typeface="宋体"/>
              </a:rPr>
              <a:t>个人简历</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www.1ppt.com/xiazai/jianli/  </a:t>
            </a:r>
          </a:p>
          <a:p>
            <a:pPr defTabSz="914400"/>
            <a:r>
              <a:rPr lang="zh-CN" altLang="en-US" sz="100" dirty="0">
                <a:solidFill>
                  <a:srgbClr val="529C6B"/>
                </a:solidFill>
                <a:latin typeface="Calibri"/>
                <a:ea typeface="宋体"/>
              </a:rPr>
              <a:t>毕业答辩</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www.1ppt.com/xiazai/dabian/  </a:t>
            </a:r>
            <a:r>
              <a:rPr lang="zh-CN" altLang="en-US" sz="100" dirty="0">
                <a:solidFill>
                  <a:srgbClr val="529C6B"/>
                </a:solidFill>
                <a:latin typeface="Calibri"/>
                <a:ea typeface="宋体"/>
              </a:rPr>
              <a:t>工作汇报</a:t>
            </a:r>
            <a:r>
              <a:rPr lang="en-US" altLang="zh-CN" sz="100" dirty="0">
                <a:solidFill>
                  <a:srgbClr val="529C6B"/>
                </a:solidFill>
                <a:latin typeface="Calibri"/>
                <a:ea typeface="宋体"/>
              </a:rPr>
              <a:t>PPT</a:t>
            </a:r>
            <a:r>
              <a:rPr lang="zh-CN" altLang="en-US" sz="100" dirty="0">
                <a:solidFill>
                  <a:srgbClr val="529C6B"/>
                </a:solidFill>
                <a:latin typeface="Calibri"/>
                <a:ea typeface="宋体"/>
              </a:rPr>
              <a:t>：</a:t>
            </a:r>
            <a:r>
              <a:rPr lang="en-US" altLang="zh-CN" sz="100" dirty="0">
                <a:solidFill>
                  <a:srgbClr val="529C6B"/>
                </a:solidFill>
                <a:latin typeface="Calibri"/>
                <a:ea typeface="宋体"/>
              </a:rPr>
              <a:t>www.1ppt.com/xiazai/huibao/    </a:t>
            </a:r>
          </a:p>
          <a:p>
            <a:pPr defTabSz="914400"/>
            <a:r>
              <a:rPr lang="en-US" altLang="zh-CN" sz="100" dirty="0">
                <a:solidFill>
                  <a:srgbClr val="529C6B"/>
                </a:solidFill>
                <a:latin typeface="Calibri"/>
                <a:ea typeface="宋体"/>
              </a:rPr>
              <a:t> </a:t>
            </a:r>
          </a:p>
        </p:txBody>
      </p:sp>
    </p:spTree>
    <p:extLst>
      <p:ext uri="{BB962C8B-B14F-4D97-AF65-F5344CB8AC3E}">
        <p14:creationId xmlns:p14="http://schemas.microsoft.com/office/powerpoint/2010/main" val="164661684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4438922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237916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249008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0487112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465FC-705D-4684-BD1E-274284C7CAC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t="5000" b="5000"/>
          <a:stretch/>
        </p:blipFill>
        <p:spPr>
          <a:xfrm>
            <a:off x="-2" y="0"/>
            <a:ext cx="12192003" cy="6858000"/>
          </a:xfrm>
          <a:prstGeom prst="rect">
            <a:avLst/>
          </a:prstGeom>
        </p:spPr>
      </p:pic>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mc:AlternateContent xmlns:mc="http://schemas.openxmlformats.org/markup-compatibility/2006" xmlns:p14="http://schemas.microsoft.com/office/powerpoint/2010/main">
    <mc:Choice Requires="p14">
      <p:transition spd="slow" p14:dur="10500"/>
    </mc:Choice>
    <mc:Fallback xmlns="">
      <p:transition spd="slow"/>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3.wmf"/><Relationship Id="rId3" Type="http://schemas.openxmlformats.org/officeDocument/2006/relationships/notesSlide" Target="../notesSlides/notesSlide10.xml"/><Relationship Id="rId7" Type="http://schemas.openxmlformats.org/officeDocument/2006/relationships/image" Target="../media/image30.wmf"/><Relationship Id="rId12" Type="http://schemas.openxmlformats.org/officeDocument/2006/relationships/oleObject" Target="../embeddings/oleObject27.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24.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31.wmf"/><Relationship Id="rId14" Type="http://schemas.openxmlformats.org/officeDocument/2006/relationships/oleObject" Target="../embeddings/oleObject28.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6.png"/><Relationship Id="rId5" Type="http://schemas.openxmlformats.org/officeDocument/2006/relationships/image" Target="../media/image35.wmf"/><Relationship Id="rId4" Type="http://schemas.openxmlformats.org/officeDocument/2006/relationships/oleObject" Target="../embeddings/oleObject29.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2.xml"/><Relationship Id="rId7" Type="http://schemas.openxmlformats.org/officeDocument/2006/relationships/image" Target="../media/image38.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31.bin"/><Relationship Id="rId5" Type="http://schemas.openxmlformats.org/officeDocument/2006/relationships/image" Target="../media/image37.wmf"/><Relationship Id="rId4" Type="http://schemas.openxmlformats.org/officeDocument/2006/relationships/oleObject" Target="../embeddings/oleObject30.bin"/><Relationship Id="rId9" Type="http://schemas.openxmlformats.org/officeDocument/2006/relationships/image" Target="../media/image39.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3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2.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35.bin"/><Relationship Id="rId5" Type="http://schemas.openxmlformats.org/officeDocument/2006/relationships/image" Target="../media/image41.wmf"/><Relationship Id="rId4" Type="http://schemas.openxmlformats.org/officeDocument/2006/relationships/oleObject" Target="../embeddings/oleObject34.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15.xml"/><Relationship Id="rId7" Type="http://schemas.openxmlformats.org/officeDocument/2006/relationships/image" Target="../media/image44.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37.bin"/><Relationship Id="rId5" Type="http://schemas.openxmlformats.org/officeDocument/2006/relationships/image" Target="../media/image43.wmf"/><Relationship Id="rId4" Type="http://schemas.openxmlformats.org/officeDocument/2006/relationships/oleObject" Target="../embeddings/oleObject36.bin"/><Relationship Id="rId9" Type="http://schemas.openxmlformats.org/officeDocument/2006/relationships/image" Target="../media/image45.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46.wmf"/><Relationship Id="rId4" Type="http://schemas.openxmlformats.org/officeDocument/2006/relationships/oleObject" Target="../embeddings/oleObject3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47.wmf"/><Relationship Id="rId4" Type="http://schemas.openxmlformats.org/officeDocument/2006/relationships/oleObject" Target="../embeddings/oleObject4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48.wmf"/><Relationship Id="rId4" Type="http://schemas.openxmlformats.org/officeDocument/2006/relationships/oleObject" Target="../embeddings/oleObject4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3.wmf"/><Relationship Id="rId18" Type="http://schemas.openxmlformats.org/officeDocument/2006/relationships/oleObject" Target="../embeddings/oleObject49.bin"/><Relationship Id="rId3" Type="http://schemas.openxmlformats.org/officeDocument/2006/relationships/notesSlide" Target="../notesSlides/notesSlide21.xml"/><Relationship Id="rId21" Type="http://schemas.openxmlformats.org/officeDocument/2006/relationships/image" Target="../media/image57.wmf"/><Relationship Id="rId7" Type="http://schemas.openxmlformats.org/officeDocument/2006/relationships/image" Target="../media/image50.wmf"/><Relationship Id="rId12" Type="http://schemas.openxmlformats.org/officeDocument/2006/relationships/oleObject" Target="../embeddings/oleObject46.bin"/><Relationship Id="rId17" Type="http://schemas.openxmlformats.org/officeDocument/2006/relationships/image" Target="../media/image55.wmf"/><Relationship Id="rId2" Type="http://schemas.openxmlformats.org/officeDocument/2006/relationships/slideLayout" Target="../slideLayouts/slideLayout1.xml"/><Relationship Id="rId16" Type="http://schemas.openxmlformats.org/officeDocument/2006/relationships/oleObject" Target="../embeddings/oleObject48.bin"/><Relationship Id="rId20" Type="http://schemas.openxmlformats.org/officeDocument/2006/relationships/oleObject" Target="../embeddings/oleObject50.bin"/><Relationship Id="rId1" Type="http://schemas.openxmlformats.org/officeDocument/2006/relationships/vmlDrawing" Target="../drawings/vmlDrawing14.vml"/><Relationship Id="rId6" Type="http://schemas.openxmlformats.org/officeDocument/2006/relationships/oleObject" Target="../embeddings/oleObject43.bin"/><Relationship Id="rId11" Type="http://schemas.openxmlformats.org/officeDocument/2006/relationships/image" Target="../media/image52.wmf"/><Relationship Id="rId5" Type="http://schemas.openxmlformats.org/officeDocument/2006/relationships/image" Target="../media/image49.wmf"/><Relationship Id="rId15" Type="http://schemas.openxmlformats.org/officeDocument/2006/relationships/image" Target="../media/image54.wmf"/><Relationship Id="rId23" Type="http://schemas.openxmlformats.org/officeDocument/2006/relationships/image" Target="../media/image58.wmf"/><Relationship Id="rId10" Type="http://schemas.openxmlformats.org/officeDocument/2006/relationships/oleObject" Target="../embeddings/oleObject45.bin"/><Relationship Id="rId19" Type="http://schemas.openxmlformats.org/officeDocument/2006/relationships/image" Target="../media/image56.wmf"/><Relationship Id="rId4" Type="http://schemas.openxmlformats.org/officeDocument/2006/relationships/oleObject" Target="../embeddings/oleObject42.bin"/><Relationship Id="rId9" Type="http://schemas.openxmlformats.org/officeDocument/2006/relationships/image" Target="../media/image51.wmf"/><Relationship Id="rId14" Type="http://schemas.openxmlformats.org/officeDocument/2006/relationships/oleObject" Target="../embeddings/oleObject47.bin"/><Relationship Id="rId22"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59.wmf"/><Relationship Id="rId4" Type="http://schemas.openxmlformats.org/officeDocument/2006/relationships/oleObject" Target="../embeddings/oleObject5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24.xml"/><Relationship Id="rId7" Type="http://schemas.openxmlformats.org/officeDocument/2006/relationships/image" Target="../media/image61.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54.bin"/><Relationship Id="rId5" Type="http://schemas.openxmlformats.org/officeDocument/2006/relationships/image" Target="../media/image60.wmf"/><Relationship Id="rId4" Type="http://schemas.openxmlformats.org/officeDocument/2006/relationships/oleObject" Target="../embeddings/oleObject53.bin"/><Relationship Id="rId9" Type="http://schemas.openxmlformats.org/officeDocument/2006/relationships/image" Target="../media/image62.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4.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57.bin"/><Relationship Id="rId5" Type="http://schemas.openxmlformats.org/officeDocument/2006/relationships/image" Target="../media/image63.wmf"/><Relationship Id="rId4" Type="http://schemas.openxmlformats.org/officeDocument/2006/relationships/oleObject" Target="../embeddings/oleObject5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18.vml"/><Relationship Id="rId5" Type="http://schemas.openxmlformats.org/officeDocument/2006/relationships/image" Target="../media/image65.wmf"/><Relationship Id="rId4" Type="http://schemas.openxmlformats.org/officeDocument/2006/relationships/oleObject" Target="../embeddings/oleObject58.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27.xml"/><Relationship Id="rId7" Type="http://schemas.openxmlformats.org/officeDocument/2006/relationships/image" Target="../media/image67.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60.bin"/><Relationship Id="rId11" Type="http://schemas.openxmlformats.org/officeDocument/2006/relationships/image" Target="../media/image69.wmf"/><Relationship Id="rId5" Type="http://schemas.openxmlformats.org/officeDocument/2006/relationships/image" Target="../media/image66.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68.wmf"/></Relationships>
</file>

<file path=ppt/slides/_rels/slide2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notesSlide" Target="../notesSlides/notesSlide28.xml"/><Relationship Id="rId7" Type="http://schemas.openxmlformats.org/officeDocument/2006/relationships/oleObject" Target="../embeddings/oleObject64.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73.png"/><Relationship Id="rId5" Type="http://schemas.openxmlformats.org/officeDocument/2006/relationships/image" Target="../media/image70.wmf"/><Relationship Id="rId10" Type="http://schemas.openxmlformats.org/officeDocument/2006/relationships/image" Target="../media/image72.wmf"/><Relationship Id="rId4" Type="http://schemas.openxmlformats.org/officeDocument/2006/relationships/oleObject" Target="../embeddings/oleObject63.bin"/><Relationship Id="rId9" Type="http://schemas.openxmlformats.org/officeDocument/2006/relationships/oleObject" Target="../embeddings/oleObject65.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29.xml"/><Relationship Id="rId7" Type="http://schemas.openxmlformats.org/officeDocument/2006/relationships/image" Target="../media/image75.w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67.bin"/><Relationship Id="rId5" Type="http://schemas.openxmlformats.org/officeDocument/2006/relationships/image" Target="../media/image74.wmf"/><Relationship Id="rId4" Type="http://schemas.openxmlformats.org/officeDocument/2006/relationships/oleObject" Target="../embeddings/oleObject66.bin"/><Relationship Id="rId9" Type="http://schemas.openxmlformats.org/officeDocument/2006/relationships/image" Target="../media/image76.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31.xml"/><Relationship Id="rId7" Type="http://schemas.openxmlformats.org/officeDocument/2006/relationships/image" Target="../media/image79.wm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oleObject" Target="../embeddings/oleObject70.bin"/><Relationship Id="rId5" Type="http://schemas.openxmlformats.org/officeDocument/2006/relationships/image" Target="../media/image78.wmf"/><Relationship Id="rId4" Type="http://schemas.openxmlformats.org/officeDocument/2006/relationships/oleObject" Target="../embeddings/oleObject69.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85.wmf"/><Relationship Id="rId3" Type="http://schemas.openxmlformats.org/officeDocument/2006/relationships/notesSlide" Target="../notesSlides/notesSlide32.xml"/><Relationship Id="rId7" Type="http://schemas.openxmlformats.org/officeDocument/2006/relationships/image" Target="../media/image82.wmf"/><Relationship Id="rId12" Type="http://schemas.openxmlformats.org/officeDocument/2006/relationships/oleObject" Target="../embeddings/oleObject75.bin"/><Relationship Id="rId17" Type="http://schemas.openxmlformats.org/officeDocument/2006/relationships/image" Target="../media/image87.wmf"/><Relationship Id="rId2" Type="http://schemas.openxmlformats.org/officeDocument/2006/relationships/slideLayout" Target="../slideLayouts/slideLayout1.xml"/><Relationship Id="rId16" Type="http://schemas.openxmlformats.org/officeDocument/2006/relationships/oleObject" Target="../embeddings/oleObject77.bin"/><Relationship Id="rId1" Type="http://schemas.openxmlformats.org/officeDocument/2006/relationships/vmlDrawing" Target="../drawings/vmlDrawing23.vml"/><Relationship Id="rId6" Type="http://schemas.openxmlformats.org/officeDocument/2006/relationships/oleObject" Target="../embeddings/oleObject72.bin"/><Relationship Id="rId11" Type="http://schemas.openxmlformats.org/officeDocument/2006/relationships/image" Target="../media/image84.wmf"/><Relationship Id="rId5" Type="http://schemas.openxmlformats.org/officeDocument/2006/relationships/image" Target="../media/image81.wmf"/><Relationship Id="rId15" Type="http://schemas.openxmlformats.org/officeDocument/2006/relationships/image" Target="../media/image86.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83.wmf"/><Relationship Id="rId14" Type="http://schemas.openxmlformats.org/officeDocument/2006/relationships/oleObject" Target="../embeddings/oleObject7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9.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79.bin"/><Relationship Id="rId5" Type="http://schemas.openxmlformats.org/officeDocument/2006/relationships/image" Target="../media/image88.wmf"/><Relationship Id="rId4" Type="http://schemas.openxmlformats.org/officeDocument/2006/relationships/oleObject" Target="../embeddings/oleObject7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91.png"/><Relationship Id="rId5" Type="http://schemas.openxmlformats.org/officeDocument/2006/relationships/image" Target="../media/image90.wmf"/><Relationship Id="rId4" Type="http://schemas.openxmlformats.org/officeDocument/2006/relationships/oleObject" Target="../embeddings/oleObject8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vmlDrawing" Target="../drawings/vmlDrawing26.vml"/><Relationship Id="rId5" Type="http://schemas.openxmlformats.org/officeDocument/2006/relationships/image" Target="../media/image92.wmf"/><Relationship Id="rId4" Type="http://schemas.openxmlformats.org/officeDocument/2006/relationships/oleObject" Target="../embeddings/oleObject81.bin"/></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04.wmf"/><Relationship Id="rId18" Type="http://schemas.openxmlformats.org/officeDocument/2006/relationships/oleObject" Target="../embeddings/oleObject89.bin"/><Relationship Id="rId3" Type="http://schemas.openxmlformats.org/officeDocument/2006/relationships/notesSlide" Target="../notesSlides/notesSlide37.xml"/><Relationship Id="rId7" Type="http://schemas.openxmlformats.org/officeDocument/2006/relationships/image" Target="../media/image101.wmf"/><Relationship Id="rId12" Type="http://schemas.openxmlformats.org/officeDocument/2006/relationships/oleObject" Target="../embeddings/oleObject86.bin"/><Relationship Id="rId17" Type="http://schemas.openxmlformats.org/officeDocument/2006/relationships/image" Target="../media/image106.wmf"/><Relationship Id="rId2" Type="http://schemas.openxmlformats.org/officeDocument/2006/relationships/slideLayout" Target="../slideLayouts/slideLayout1.xml"/><Relationship Id="rId16" Type="http://schemas.openxmlformats.org/officeDocument/2006/relationships/oleObject" Target="../embeddings/oleObject88.bin"/><Relationship Id="rId20" Type="http://schemas.openxmlformats.org/officeDocument/2006/relationships/image" Target="../media/image108.png"/><Relationship Id="rId1" Type="http://schemas.openxmlformats.org/officeDocument/2006/relationships/vmlDrawing" Target="../drawings/vmlDrawing27.vml"/><Relationship Id="rId6" Type="http://schemas.openxmlformats.org/officeDocument/2006/relationships/oleObject" Target="../embeddings/oleObject83.bin"/><Relationship Id="rId11" Type="http://schemas.openxmlformats.org/officeDocument/2006/relationships/image" Target="../media/image103.wmf"/><Relationship Id="rId5" Type="http://schemas.openxmlformats.org/officeDocument/2006/relationships/image" Target="../media/image100.wmf"/><Relationship Id="rId15" Type="http://schemas.openxmlformats.org/officeDocument/2006/relationships/image" Target="../media/image105.wmf"/><Relationship Id="rId10" Type="http://schemas.openxmlformats.org/officeDocument/2006/relationships/oleObject" Target="../embeddings/oleObject85.bin"/><Relationship Id="rId19" Type="http://schemas.openxmlformats.org/officeDocument/2006/relationships/image" Target="../media/image107.wmf"/><Relationship Id="rId4" Type="http://schemas.openxmlformats.org/officeDocument/2006/relationships/oleObject" Target="../embeddings/oleObject82.bin"/><Relationship Id="rId9" Type="http://schemas.openxmlformats.org/officeDocument/2006/relationships/image" Target="../media/image102.wmf"/><Relationship Id="rId14" Type="http://schemas.openxmlformats.org/officeDocument/2006/relationships/oleObject" Target="../embeddings/oleObject87.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13.wmf"/><Relationship Id="rId3" Type="http://schemas.openxmlformats.org/officeDocument/2006/relationships/notesSlide" Target="../notesSlides/notesSlide40.xml"/><Relationship Id="rId7" Type="http://schemas.openxmlformats.org/officeDocument/2006/relationships/image" Target="../media/image110.wmf"/><Relationship Id="rId12" Type="http://schemas.openxmlformats.org/officeDocument/2006/relationships/oleObject" Target="../embeddings/oleObject94.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91.bin"/><Relationship Id="rId11" Type="http://schemas.openxmlformats.org/officeDocument/2006/relationships/image" Target="../media/image112.wmf"/><Relationship Id="rId5" Type="http://schemas.openxmlformats.org/officeDocument/2006/relationships/image" Target="../media/image109.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11.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41.xml"/><Relationship Id="rId7" Type="http://schemas.openxmlformats.org/officeDocument/2006/relationships/image" Target="../media/image115.wmf"/><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oleObject" Target="../embeddings/oleObject96.bin"/><Relationship Id="rId5" Type="http://schemas.openxmlformats.org/officeDocument/2006/relationships/image" Target="../media/image114.wmf"/><Relationship Id="rId4" Type="http://schemas.openxmlformats.org/officeDocument/2006/relationships/oleObject" Target="../embeddings/oleObject95.bin"/><Relationship Id="rId9" Type="http://schemas.openxmlformats.org/officeDocument/2006/relationships/image" Target="../media/image116.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3" Type="http://schemas.openxmlformats.org/officeDocument/2006/relationships/oleObject" Target="../embeddings/oleObject9.bin"/><Relationship Id="rId18" Type="http://schemas.openxmlformats.org/officeDocument/2006/relationships/image" Target="../media/image16.wmf"/><Relationship Id="rId26" Type="http://schemas.openxmlformats.org/officeDocument/2006/relationships/image" Target="../media/image20.wmf"/><Relationship Id="rId39" Type="http://schemas.openxmlformats.org/officeDocument/2006/relationships/oleObject" Target="../embeddings/oleObject22.bin"/><Relationship Id="rId21" Type="http://schemas.openxmlformats.org/officeDocument/2006/relationships/oleObject" Target="../embeddings/oleObject13.bin"/><Relationship Id="rId34" Type="http://schemas.openxmlformats.org/officeDocument/2006/relationships/image" Target="../media/image24.wmf"/><Relationship Id="rId7" Type="http://schemas.openxmlformats.org/officeDocument/2006/relationships/oleObject" Target="../embeddings/oleObject6.bin"/><Relationship Id="rId12" Type="http://schemas.openxmlformats.org/officeDocument/2006/relationships/image" Target="../media/image13.wmf"/><Relationship Id="rId17" Type="http://schemas.openxmlformats.org/officeDocument/2006/relationships/oleObject" Target="../embeddings/oleObject11.bin"/><Relationship Id="rId25" Type="http://schemas.openxmlformats.org/officeDocument/2006/relationships/oleObject" Target="../embeddings/oleObject15.bin"/><Relationship Id="rId33" Type="http://schemas.openxmlformats.org/officeDocument/2006/relationships/oleObject" Target="../embeddings/oleObject19.bin"/><Relationship Id="rId38" Type="http://schemas.openxmlformats.org/officeDocument/2006/relationships/image" Target="../media/image26.wmf"/><Relationship Id="rId2" Type="http://schemas.openxmlformats.org/officeDocument/2006/relationships/slideLayout" Target="../slideLayouts/slideLayout1.xml"/><Relationship Id="rId16" Type="http://schemas.openxmlformats.org/officeDocument/2006/relationships/image" Target="../media/image15.wmf"/><Relationship Id="rId20" Type="http://schemas.openxmlformats.org/officeDocument/2006/relationships/image" Target="../media/image17.wmf"/><Relationship Id="rId29" Type="http://schemas.openxmlformats.org/officeDocument/2006/relationships/oleObject" Target="../embeddings/oleObject17.bin"/><Relationship Id="rId1" Type="http://schemas.openxmlformats.org/officeDocument/2006/relationships/vmlDrawing" Target="../drawings/vmlDrawing4.vml"/><Relationship Id="rId6" Type="http://schemas.openxmlformats.org/officeDocument/2006/relationships/image" Target="../media/image28.png"/><Relationship Id="rId11" Type="http://schemas.openxmlformats.org/officeDocument/2006/relationships/oleObject" Target="../embeddings/oleObject8.bin"/><Relationship Id="rId24" Type="http://schemas.openxmlformats.org/officeDocument/2006/relationships/image" Target="../media/image19.wmf"/><Relationship Id="rId32" Type="http://schemas.openxmlformats.org/officeDocument/2006/relationships/image" Target="../media/image23.wmf"/><Relationship Id="rId37" Type="http://schemas.openxmlformats.org/officeDocument/2006/relationships/oleObject" Target="../embeddings/oleObject21.bin"/><Relationship Id="rId40" Type="http://schemas.openxmlformats.org/officeDocument/2006/relationships/image" Target="../media/image27.wmf"/><Relationship Id="rId5" Type="http://schemas.openxmlformats.org/officeDocument/2006/relationships/image" Target="../media/image10.wmf"/><Relationship Id="rId15" Type="http://schemas.openxmlformats.org/officeDocument/2006/relationships/oleObject" Target="../embeddings/oleObject10.bin"/><Relationship Id="rId23" Type="http://schemas.openxmlformats.org/officeDocument/2006/relationships/oleObject" Target="../embeddings/oleObject14.bin"/><Relationship Id="rId28" Type="http://schemas.openxmlformats.org/officeDocument/2006/relationships/image" Target="../media/image21.wmf"/><Relationship Id="rId36" Type="http://schemas.openxmlformats.org/officeDocument/2006/relationships/image" Target="../media/image25.wmf"/><Relationship Id="rId10" Type="http://schemas.openxmlformats.org/officeDocument/2006/relationships/image" Target="../media/image12.wmf"/><Relationship Id="rId19" Type="http://schemas.openxmlformats.org/officeDocument/2006/relationships/oleObject" Target="../embeddings/oleObject12.bin"/><Relationship Id="rId31" Type="http://schemas.openxmlformats.org/officeDocument/2006/relationships/oleObject" Target="../embeddings/oleObject18.bin"/><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14.wmf"/><Relationship Id="rId22" Type="http://schemas.openxmlformats.org/officeDocument/2006/relationships/image" Target="../media/image18.wmf"/><Relationship Id="rId27" Type="http://schemas.openxmlformats.org/officeDocument/2006/relationships/oleObject" Target="../embeddings/oleObject16.bin"/><Relationship Id="rId30" Type="http://schemas.openxmlformats.org/officeDocument/2006/relationships/image" Target="../media/image22.wmf"/><Relationship Id="rId35" Type="http://schemas.openxmlformats.org/officeDocument/2006/relationships/oleObject" Target="../embeddings/oleObject20.bin"/><Relationship Id="rId8" Type="http://schemas.openxmlformats.org/officeDocument/2006/relationships/image" Target="../media/image11.wmf"/><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7797DE-7568-454D-9880-D53156F8E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822">
            <a:off x="2512756" y="-418718"/>
            <a:ext cx="7357502" cy="6737367"/>
          </a:xfrm>
          <a:prstGeom prst="rect">
            <a:avLst/>
          </a:prstGeom>
        </p:spPr>
      </p:pic>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0" y="2542132"/>
            <a:ext cx="12192000" cy="1569660"/>
          </a:xfrm>
          <a:prstGeom prst="rect">
            <a:avLst/>
          </a:prstGeom>
          <a:noFill/>
        </p:spPr>
        <p:txBody>
          <a:bodyPr wrap="square" rtlCol="0">
            <a:spAutoFit/>
          </a:bodyPr>
          <a:lstStyle/>
          <a:p>
            <a:pPr algn="ctr"/>
            <a:r>
              <a:rPr lang="zh-CN" altLang="en-US" sz="9600" dirty="0">
                <a:solidFill>
                  <a:schemeClr val="bg1"/>
                </a:solidFill>
                <a:effectLst>
                  <a:outerShdw blurRad="38100" dist="38100" dir="2700000" algn="tl">
                    <a:srgbClr val="000000">
                      <a:alpha val="43137"/>
                    </a:srgbClr>
                  </a:outerShdw>
                </a:effectLst>
                <a:cs typeface="+mn-ea"/>
                <a:sym typeface="+mn-lt"/>
              </a:rPr>
              <a:t>离散数学</a:t>
            </a:r>
          </a:p>
        </p:txBody>
      </p:sp>
      <p:sp>
        <p:nvSpPr>
          <p:cNvPr id="11" name="文本框 10">
            <a:extLst>
              <a:ext uri="{FF2B5EF4-FFF2-40B4-BE49-F238E27FC236}">
                <a16:creationId xmlns:a16="http://schemas.microsoft.com/office/drawing/2014/main" id="{789D842A-2767-4AC4-87B3-DF41DFEFD3B8}"/>
              </a:ext>
            </a:extLst>
          </p:cNvPr>
          <p:cNvSpPr txBox="1"/>
          <p:nvPr/>
        </p:nvSpPr>
        <p:spPr>
          <a:xfrm>
            <a:off x="3490823" y="4125398"/>
            <a:ext cx="5378291" cy="1326261"/>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effectLst>
                  <a:outerShdw blurRad="38100" dist="38100" dir="2700000" algn="tl">
                    <a:srgbClr val="000000">
                      <a:alpha val="43137"/>
                    </a:srgbClr>
                  </a:outerShdw>
                </a:effectLst>
                <a:cs typeface="+mn-ea"/>
                <a:sym typeface="+mn-lt"/>
              </a:rPr>
              <a:t>Discrete Mathematics </a:t>
            </a:r>
          </a:p>
          <a:p>
            <a:pPr algn="ctr">
              <a:lnSpc>
                <a:spcPct val="114000"/>
              </a:lnSpc>
            </a:pPr>
            <a:r>
              <a:rPr lang="zh-CN" altLang="en-US"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rPr>
              <a:t>钟芳明</a:t>
            </a:r>
            <a:endParaRPr lang="en-US" altLang="zh-CN" sz="36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mn-ea"/>
              <a:sym typeface="+mn-lt"/>
            </a:endParaRPr>
          </a:p>
        </p:txBody>
      </p:sp>
      <p:grpSp>
        <p:nvGrpSpPr>
          <p:cNvPr id="12" name="Group 4">
            <a:extLst>
              <a:ext uri="{FF2B5EF4-FFF2-40B4-BE49-F238E27FC236}">
                <a16:creationId xmlns:a16="http://schemas.microsoft.com/office/drawing/2014/main" id="{5DF987BA-4218-4F92-AFC1-84A9768C4319}"/>
              </a:ext>
            </a:extLst>
          </p:cNvPr>
          <p:cNvGrpSpPr>
            <a:grpSpLocks noChangeAspect="1"/>
          </p:cNvGrpSpPr>
          <p:nvPr/>
        </p:nvGrpSpPr>
        <p:grpSpPr bwMode="auto">
          <a:xfrm rot="2136143">
            <a:off x="9694576" y="3873168"/>
            <a:ext cx="1906587" cy="2565400"/>
            <a:chOff x="1260" y="774"/>
            <a:chExt cx="1201" cy="1616"/>
          </a:xfrm>
          <a:solidFill>
            <a:schemeClr val="bg1"/>
          </a:solidFill>
        </p:grpSpPr>
        <p:sp>
          <p:nvSpPr>
            <p:cNvPr id="13" name="Freeform 5">
              <a:extLst>
                <a:ext uri="{FF2B5EF4-FFF2-40B4-BE49-F238E27FC236}">
                  <a16:creationId xmlns:a16="http://schemas.microsoft.com/office/drawing/2014/main" id="{9CC12FE4-63B0-4BE2-80AC-C110C1F849E2}"/>
                </a:ext>
              </a:extLst>
            </p:cNvPr>
            <p:cNvSpPr>
              <a:spLocks/>
            </p:cNvSpPr>
            <p:nvPr/>
          </p:nvSpPr>
          <p:spPr bwMode="auto">
            <a:xfrm>
              <a:off x="1260" y="774"/>
              <a:ext cx="1201" cy="1616"/>
            </a:xfrm>
            <a:custGeom>
              <a:avLst/>
              <a:gdLst>
                <a:gd name="T0" fmla="*/ 426 w 448"/>
                <a:gd name="T1" fmla="*/ 21 h 603"/>
                <a:gd name="T2" fmla="*/ 418 w 448"/>
                <a:gd name="T3" fmla="*/ 16 h 603"/>
                <a:gd name="T4" fmla="*/ 27 w 448"/>
                <a:gd name="T5" fmla="*/ 31 h 603"/>
                <a:gd name="T6" fmla="*/ 23 w 448"/>
                <a:gd name="T7" fmla="*/ 36 h 603"/>
                <a:gd name="T8" fmla="*/ 14 w 448"/>
                <a:gd name="T9" fmla="*/ 71 h 603"/>
                <a:gd name="T10" fmla="*/ 26 w 448"/>
                <a:gd name="T11" fmla="*/ 93 h 603"/>
                <a:gd name="T12" fmla="*/ 14 w 448"/>
                <a:gd name="T13" fmla="*/ 118 h 603"/>
                <a:gd name="T14" fmla="*/ 29 w 448"/>
                <a:gd name="T15" fmla="*/ 139 h 603"/>
                <a:gd name="T16" fmla="*/ 14 w 448"/>
                <a:gd name="T17" fmla="*/ 164 h 603"/>
                <a:gd name="T18" fmla="*/ 32 w 448"/>
                <a:gd name="T19" fmla="*/ 184 h 603"/>
                <a:gd name="T20" fmla="*/ 17 w 448"/>
                <a:gd name="T21" fmla="*/ 211 h 603"/>
                <a:gd name="T22" fmla="*/ 35 w 448"/>
                <a:gd name="T23" fmla="*/ 232 h 603"/>
                <a:gd name="T24" fmla="*/ 26 w 448"/>
                <a:gd name="T25" fmla="*/ 258 h 603"/>
                <a:gd name="T26" fmla="*/ 38 w 448"/>
                <a:gd name="T27" fmla="*/ 284 h 603"/>
                <a:gd name="T28" fmla="*/ 24 w 448"/>
                <a:gd name="T29" fmla="*/ 314 h 603"/>
                <a:gd name="T30" fmla="*/ 41 w 448"/>
                <a:gd name="T31" fmla="*/ 336 h 603"/>
                <a:gd name="T32" fmla="*/ 32 w 448"/>
                <a:gd name="T33" fmla="*/ 361 h 603"/>
                <a:gd name="T34" fmla="*/ 43 w 448"/>
                <a:gd name="T35" fmla="*/ 380 h 603"/>
                <a:gd name="T36" fmla="*/ 28 w 448"/>
                <a:gd name="T37" fmla="*/ 417 h 603"/>
                <a:gd name="T38" fmla="*/ 45 w 448"/>
                <a:gd name="T39" fmla="*/ 439 h 603"/>
                <a:gd name="T40" fmla="*/ 32 w 448"/>
                <a:gd name="T41" fmla="*/ 482 h 603"/>
                <a:gd name="T42" fmla="*/ 45 w 448"/>
                <a:gd name="T43" fmla="*/ 503 h 603"/>
                <a:gd name="T44" fmla="*/ 28 w 448"/>
                <a:gd name="T45" fmla="*/ 535 h 603"/>
                <a:gd name="T46" fmla="*/ 45 w 448"/>
                <a:gd name="T47" fmla="*/ 557 h 603"/>
                <a:gd name="T48" fmla="*/ 55 w 448"/>
                <a:gd name="T49" fmla="*/ 596 h 603"/>
                <a:gd name="T50" fmla="*/ 60 w 448"/>
                <a:gd name="T51" fmla="*/ 557 h 603"/>
                <a:gd name="T52" fmla="*/ 56 w 448"/>
                <a:gd name="T53" fmla="*/ 535 h 603"/>
                <a:gd name="T54" fmla="*/ 71 w 448"/>
                <a:gd name="T55" fmla="*/ 503 h 603"/>
                <a:gd name="T56" fmla="*/ 56 w 448"/>
                <a:gd name="T57" fmla="*/ 482 h 603"/>
                <a:gd name="T58" fmla="*/ 64 w 448"/>
                <a:gd name="T59" fmla="*/ 439 h 603"/>
                <a:gd name="T60" fmla="*/ 55 w 448"/>
                <a:gd name="T61" fmla="*/ 417 h 603"/>
                <a:gd name="T62" fmla="*/ 64 w 448"/>
                <a:gd name="T63" fmla="*/ 381 h 603"/>
                <a:gd name="T64" fmla="*/ 53 w 448"/>
                <a:gd name="T65" fmla="*/ 358 h 603"/>
                <a:gd name="T66" fmla="*/ 54 w 448"/>
                <a:gd name="T67" fmla="*/ 339 h 603"/>
                <a:gd name="T68" fmla="*/ 51 w 448"/>
                <a:gd name="T69" fmla="*/ 316 h 603"/>
                <a:gd name="T70" fmla="*/ 57 w 448"/>
                <a:gd name="T71" fmla="*/ 285 h 603"/>
                <a:gd name="T72" fmla="*/ 48 w 448"/>
                <a:gd name="T73" fmla="*/ 264 h 603"/>
                <a:gd name="T74" fmla="*/ 50 w 448"/>
                <a:gd name="T75" fmla="*/ 235 h 603"/>
                <a:gd name="T76" fmla="*/ 45 w 448"/>
                <a:gd name="T77" fmla="*/ 212 h 603"/>
                <a:gd name="T78" fmla="*/ 57 w 448"/>
                <a:gd name="T79" fmla="*/ 182 h 603"/>
                <a:gd name="T80" fmla="*/ 41 w 448"/>
                <a:gd name="T81" fmla="*/ 162 h 603"/>
                <a:gd name="T82" fmla="*/ 57 w 448"/>
                <a:gd name="T83" fmla="*/ 139 h 603"/>
                <a:gd name="T84" fmla="*/ 39 w 448"/>
                <a:gd name="T85" fmla="*/ 118 h 603"/>
                <a:gd name="T86" fmla="*/ 49 w 448"/>
                <a:gd name="T87" fmla="*/ 93 h 603"/>
                <a:gd name="T88" fmla="*/ 36 w 448"/>
                <a:gd name="T89" fmla="*/ 71 h 603"/>
                <a:gd name="T90" fmla="*/ 220 w 448"/>
                <a:gd name="T91" fmla="*/ 13 h 603"/>
                <a:gd name="T92" fmla="*/ 415 w 448"/>
                <a:gd name="T93" fmla="*/ 348 h 603"/>
                <a:gd name="T94" fmla="*/ 415 w 448"/>
                <a:gd name="T95" fmla="*/ 573 h 603"/>
                <a:gd name="T96" fmla="*/ 427 w 448"/>
                <a:gd name="T97" fmla="*/ 35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8" h="603">
                  <a:moveTo>
                    <a:pt x="427" y="354"/>
                  </a:moveTo>
                  <a:cubicBezTo>
                    <a:pt x="419" y="243"/>
                    <a:pt x="426" y="132"/>
                    <a:pt x="426" y="21"/>
                  </a:cubicBezTo>
                  <a:cubicBezTo>
                    <a:pt x="426" y="17"/>
                    <a:pt x="422" y="16"/>
                    <a:pt x="419" y="17"/>
                  </a:cubicBezTo>
                  <a:cubicBezTo>
                    <a:pt x="419" y="16"/>
                    <a:pt x="419" y="16"/>
                    <a:pt x="418" y="16"/>
                  </a:cubicBezTo>
                  <a:cubicBezTo>
                    <a:pt x="353" y="4"/>
                    <a:pt x="286" y="0"/>
                    <a:pt x="220" y="2"/>
                  </a:cubicBezTo>
                  <a:cubicBezTo>
                    <a:pt x="155" y="3"/>
                    <a:pt x="88" y="9"/>
                    <a:pt x="27" y="31"/>
                  </a:cubicBezTo>
                  <a:cubicBezTo>
                    <a:pt x="26" y="31"/>
                    <a:pt x="26" y="31"/>
                    <a:pt x="26" y="31"/>
                  </a:cubicBezTo>
                  <a:cubicBezTo>
                    <a:pt x="24" y="31"/>
                    <a:pt x="23" y="33"/>
                    <a:pt x="23" y="36"/>
                  </a:cubicBezTo>
                  <a:cubicBezTo>
                    <a:pt x="23" y="48"/>
                    <a:pt x="24" y="59"/>
                    <a:pt x="25" y="71"/>
                  </a:cubicBezTo>
                  <a:cubicBezTo>
                    <a:pt x="14" y="71"/>
                    <a:pt x="14" y="71"/>
                    <a:pt x="14" y="71"/>
                  </a:cubicBezTo>
                  <a:cubicBezTo>
                    <a:pt x="0" y="71"/>
                    <a:pt x="0" y="93"/>
                    <a:pt x="14" y="93"/>
                  </a:cubicBezTo>
                  <a:cubicBezTo>
                    <a:pt x="26" y="93"/>
                    <a:pt x="26" y="93"/>
                    <a:pt x="26" y="93"/>
                  </a:cubicBezTo>
                  <a:cubicBezTo>
                    <a:pt x="27" y="101"/>
                    <a:pt x="27" y="109"/>
                    <a:pt x="28" y="118"/>
                  </a:cubicBezTo>
                  <a:cubicBezTo>
                    <a:pt x="14" y="118"/>
                    <a:pt x="14" y="118"/>
                    <a:pt x="14" y="118"/>
                  </a:cubicBezTo>
                  <a:cubicBezTo>
                    <a:pt x="0" y="118"/>
                    <a:pt x="0" y="139"/>
                    <a:pt x="14" y="139"/>
                  </a:cubicBezTo>
                  <a:cubicBezTo>
                    <a:pt x="29" y="139"/>
                    <a:pt x="29" y="139"/>
                    <a:pt x="29" y="139"/>
                  </a:cubicBezTo>
                  <a:cubicBezTo>
                    <a:pt x="30" y="147"/>
                    <a:pt x="30" y="155"/>
                    <a:pt x="31" y="163"/>
                  </a:cubicBezTo>
                  <a:cubicBezTo>
                    <a:pt x="25" y="163"/>
                    <a:pt x="19" y="164"/>
                    <a:pt x="14" y="164"/>
                  </a:cubicBezTo>
                  <a:cubicBezTo>
                    <a:pt x="0" y="164"/>
                    <a:pt x="0" y="186"/>
                    <a:pt x="14" y="186"/>
                  </a:cubicBezTo>
                  <a:cubicBezTo>
                    <a:pt x="20" y="185"/>
                    <a:pt x="26" y="185"/>
                    <a:pt x="32" y="184"/>
                  </a:cubicBezTo>
                  <a:cubicBezTo>
                    <a:pt x="33" y="193"/>
                    <a:pt x="33" y="202"/>
                    <a:pt x="34" y="211"/>
                  </a:cubicBezTo>
                  <a:cubicBezTo>
                    <a:pt x="28" y="211"/>
                    <a:pt x="23" y="211"/>
                    <a:pt x="17" y="211"/>
                  </a:cubicBezTo>
                  <a:cubicBezTo>
                    <a:pt x="4" y="211"/>
                    <a:pt x="4" y="232"/>
                    <a:pt x="17" y="232"/>
                  </a:cubicBezTo>
                  <a:cubicBezTo>
                    <a:pt x="23" y="232"/>
                    <a:pt x="29" y="232"/>
                    <a:pt x="35" y="232"/>
                  </a:cubicBezTo>
                  <a:cubicBezTo>
                    <a:pt x="36" y="242"/>
                    <a:pt x="36" y="252"/>
                    <a:pt x="37" y="263"/>
                  </a:cubicBezTo>
                  <a:cubicBezTo>
                    <a:pt x="33" y="262"/>
                    <a:pt x="30" y="260"/>
                    <a:pt x="26" y="258"/>
                  </a:cubicBezTo>
                  <a:cubicBezTo>
                    <a:pt x="15" y="251"/>
                    <a:pt x="4" y="270"/>
                    <a:pt x="16" y="277"/>
                  </a:cubicBezTo>
                  <a:cubicBezTo>
                    <a:pt x="23" y="281"/>
                    <a:pt x="30" y="283"/>
                    <a:pt x="38" y="284"/>
                  </a:cubicBezTo>
                  <a:cubicBezTo>
                    <a:pt x="39" y="294"/>
                    <a:pt x="39" y="305"/>
                    <a:pt x="40" y="315"/>
                  </a:cubicBezTo>
                  <a:cubicBezTo>
                    <a:pt x="35" y="314"/>
                    <a:pt x="30" y="314"/>
                    <a:pt x="24" y="314"/>
                  </a:cubicBezTo>
                  <a:cubicBezTo>
                    <a:pt x="11" y="314"/>
                    <a:pt x="11" y="335"/>
                    <a:pt x="24" y="335"/>
                  </a:cubicBezTo>
                  <a:cubicBezTo>
                    <a:pt x="30" y="335"/>
                    <a:pt x="36" y="336"/>
                    <a:pt x="41" y="336"/>
                  </a:cubicBezTo>
                  <a:cubicBezTo>
                    <a:pt x="41" y="344"/>
                    <a:pt x="42" y="351"/>
                    <a:pt x="42" y="359"/>
                  </a:cubicBezTo>
                  <a:cubicBezTo>
                    <a:pt x="39" y="359"/>
                    <a:pt x="36" y="360"/>
                    <a:pt x="32" y="361"/>
                  </a:cubicBezTo>
                  <a:cubicBezTo>
                    <a:pt x="19" y="365"/>
                    <a:pt x="25" y="385"/>
                    <a:pt x="38" y="381"/>
                  </a:cubicBezTo>
                  <a:cubicBezTo>
                    <a:pt x="40" y="381"/>
                    <a:pt x="41" y="381"/>
                    <a:pt x="43" y="380"/>
                  </a:cubicBezTo>
                  <a:cubicBezTo>
                    <a:pt x="43" y="393"/>
                    <a:pt x="44" y="405"/>
                    <a:pt x="44" y="417"/>
                  </a:cubicBezTo>
                  <a:cubicBezTo>
                    <a:pt x="28" y="417"/>
                    <a:pt x="28" y="417"/>
                    <a:pt x="28" y="417"/>
                  </a:cubicBezTo>
                  <a:cubicBezTo>
                    <a:pt x="14" y="417"/>
                    <a:pt x="14" y="439"/>
                    <a:pt x="28" y="439"/>
                  </a:cubicBezTo>
                  <a:cubicBezTo>
                    <a:pt x="45" y="439"/>
                    <a:pt x="45" y="439"/>
                    <a:pt x="45" y="439"/>
                  </a:cubicBezTo>
                  <a:cubicBezTo>
                    <a:pt x="45" y="453"/>
                    <a:pt x="45" y="467"/>
                    <a:pt x="45" y="482"/>
                  </a:cubicBezTo>
                  <a:cubicBezTo>
                    <a:pt x="32" y="482"/>
                    <a:pt x="32" y="482"/>
                    <a:pt x="32" y="482"/>
                  </a:cubicBezTo>
                  <a:cubicBezTo>
                    <a:pt x="18" y="482"/>
                    <a:pt x="18" y="503"/>
                    <a:pt x="32" y="503"/>
                  </a:cubicBezTo>
                  <a:cubicBezTo>
                    <a:pt x="45" y="503"/>
                    <a:pt x="45" y="503"/>
                    <a:pt x="45" y="503"/>
                  </a:cubicBezTo>
                  <a:cubicBezTo>
                    <a:pt x="45" y="514"/>
                    <a:pt x="45" y="524"/>
                    <a:pt x="45" y="535"/>
                  </a:cubicBezTo>
                  <a:cubicBezTo>
                    <a:pt x="28" y="535"/>
                    <a:pt x="28" y="535"/>
                    <a:pt x="28" y="535"/>
                  </a:cubicBezTo>
                  <a:cubicBezTo>
                    <a:pt x="14" y="535"/>
                    <a:pt x="14" y="557"/>
                    <a:pt x="28" y="557"/>
                  </a:cubicBezTo>
                  <a:cubicBezTo>
                    <a:pt x="45" y="557"/>
                    <a:pt x="45" y="557"/>
                    <a:pt x="45" y="557"/>
                  </a:cubicBezTo>
                  <a:cubicBezTo>
                    <a:pt x="45" y="570"/>
                    <a:pt x="45" y="583"/>
                    <a:pt x="44" y="596"/>
                  </a:cubicBezTo>
                  <a:cubicBezTo>
                    <a:pt x="44" y="603"/>
                    <a:pt x="55" y="603"/>
                    <a:pt x="55" y="596"/>
                  </a:cubicBezTo>
                  <a:cubicBezTo>
                    <a:pt x="55" y="583"/>
                    <a:pt x="56" y="570"/>
                    <a:pt x="56" y="557"/>
                  </a:cubicBezTo>
                  <a:cubicBezTo>
                    <a:pt x="60" y="557"/>
                    <a:pt x="60" y="557"/>
                    <a:pt x="60" y="557"/>
                  </a:cubicBezTo>
                  <a:cubicBezTo>
                    <a:pt x="74" y="557"/>
                    <a:pt x="74" y="535"/>
                    <a:pt x="60" y="535"/>
                  </a:cubicBezTo>
                  <a:cubicBezTo>
                    <a:pt x="56" y="535"/>
                    <a:pt x="56" y="535"/>
                    <a:pt x="56" y="535"/>
                  </a:cubicBezTo>
                  <a:cubicBezTo>
                    <a:pt x="56" y="524"/>
                    <a:pt x="56" y="514"/>
                    <a:pt x="56" y="503"/>
                  </a:cubicBezTo>
                  <a:cubicBezTo>
                    <a:pt x="71" y="503"/>
                    <a:pt x="71" y="503"/>
                    <a:pt x="71" y="503"/>
                  </a:cubicBezTo>
                  <a:cubicBezTo>
                    <a:pt x="85" y="503"/>
                    <a:pt x="85" y="482"/>
                    <a:pt x="71" y="482"/>
                  </a:cubicBezTo>
                  <a:cubicBezTo>
                    <a:pt x="56" y="482"/>
                    <a:pt x="56" y="482"/>
                    <a:pt x="56" y="482"/>
                  </a:cubicBezTo>
                  <a:cubicBezTo>
                    <a:pt x="56" y="467"/>
                    <a:pt x="56" y="453"/>
                    <a:pt x="55" y="439"/>
                  </a:cubicBezTo>
                  <a:cubicBezTo>
                    <a:pt x="64" y="439"/>
                    <a:pt x="64" y="439"/>
                    <a:pt x="64" y="439"/>
                  </a:cubicBezTo>
                  <a:cubicBezTo>
                    <a:pt x="78" y="439"/>
                    <a:pt x="78" y="417"/>
                    <a:pt x="64" y="417"/>
                  </a:cubicBezTo>
                  <a:cubicBezTo>
                    <a:pt x="55" y="417"/>
                    <a:pt x="55" y="417"/>
                    <a:pt x="55" y="417"/>
                  </a:cubicBezTo>
                  <a:cubicBezTo>
                    <a:pt x="54" y="405"/>
                    <a:pt x="54" y="392"/>
                    <a:pt x="53" y="379"/>
                  </a:cubicBezTo>
                  <a:cubicBezTo>
                    <a:pt x="57" y="380"/>
                    <a:pt x="61" y="380"/>
                    <a:pt x="64" y="381"/>
                  </a:cubicBezTo>
                  <a:cubicBezTo>
                    <a:pt x="78" y="385"/>
                    <a:pt x="83" y="365"/>
                    <a:pt x="70" y="361"/>
                  </a:cubicBezTo>
                  <a:cubicBezTo>
                    <a:pt x="64" y="359"/>
                    <a:pt x="58" y="358"/>
                    <a:pt x="53" y="358"/>
                  </a:cubicBezTo>
                  <a:cubicBezTo>
                    <a:pt x="52" y="351"/>
                    <a:pt x="52" y="345"/>
                    <a:pt x="52" y="338"/>
                  </a:cubicBezTo>
                  <a:cubicBezTo>
                    <a:pt x="52" y="338"/>
                    <a:pt x="53" y="338"/>
                    <a:pt x="54" y="339"/>
                  </a:cubicBezTo>
                  <a:cubicBezTo>
                    <a:pt x="67" y="343"/>
                    <a:pt x="73" y="322"/>
                    <a:pt x="59" y="318"/>
                  </a:cubicBezTo>
                  <a:cubicBezTo>
                    <a:pt x="57" y="317"/>
                    <a:pt x="54" y="316"/>
                    <a:pt x="51" y="316"/>
                  </a:cubicBezTo>
                  <a:cubicBezTo>
                    <a:pt x="50" y="306"/>
                    <a:pt x="50" y="295"/>
                    <a:pt x="49" y="285"/>
                  </a:cubicBezTo>
                  <a:cubicBezTo>
                    <a:pt x="52" y="285"/>
                    <a:pt x="54" y="285"/>
                    <a:pt x="57" y="285"/>
                  </a:cubicBezTo>
                  <a:cubicBezTo>
                    <a:pt x="70" y="285"/>
                    <a:pt x="70" y="264"/>
                    <a:pt x="57" y="264"/>
                  </a:cubicBezTo>
                  <a:cubicBezTo>
                    <a:pt x="54" y="264"/>
                    <a:pt x="51" y="264"/>
                    <a:pt x="48" y="264"/>
                  </a:cubicBezTo>
                  <a:cubicBezTo>
                    <a:pt x="47" y="254"/>
                    <a:pt x="47" y="244"/>
                    <a:pt x="46" y="234"/>
                  </a:cubicBezTo>
                  <a:cubicBezTo>
                    <a:pt x="47" y="234"/>
                    <a:pt x="49" y="235"/>
                    <a:pt x="50" y="235"/>
                  </a:cubicBezTo>
                  <a:cubicBezTo>
                    <a:pt x="63" y="239"/>
                    <a:pt x="69" y="219"/>
                    <a:pt x="56" y="214"/>
                  </a:cubicBezTo>
                  <a:cubicBezTo>
                    <a:pt x="52" y="213"/>
                    <a:pt x="48" y="213"/>
                    <a:pt x="45" y="212"/>
                  </a:cubicBezTo>
                  <a:cubicBezTo>
                    <a:pt x="44" y="202"/>
                    <a:pt x="43" y="193"/>
                    <a:pt x="43" y="183"/>
                  </a:cubicBezTo>
                  <a:cubicBezTo>
                    <a:pt x="47" y="182"/>
                    <a:pt x="52" y="182"/>
                    <a:pt x="57" y="182"/>
                  </a:cubicBezTo>
                  <a:cubicBezTo>
                    <a:pt x="70" y="182"/>
                    <a:pt x="70" y="160"/>
                    <a:pt x="57" y="161"/>
                  </a:cubicBezTo>
                  <a:cubicBezTo>
                    <a:pt x="51" y="161"/>
                    <a:pt x="46" y="161"/>
                    <a:pt x="41" y="162"/>
                  </a:cubicBezTo>
                  <a:cubicBezTo>
                    <a:pt x="41" y="154"/>
                    <a:pt x="40" y="147"/>
                    <a:pt x="40" y="139"/>
                  </a:cubicBezTo>
                  <a:cubicBezTo>
                    <a:pt x="57" y="139"/>
                    <a:pt x="57" y="139"/>
                    <a:pt x="57" y="139"/>
                  </a:cubicBezTo>
                  <a:cubicBezTo>
                    <a:pt x="70" y="139"/>
                    <a:pt x="70" y="118"/>
                    <a:pt x="57" y="118"/>
                  </a:cubicBezTo>
                  <a:cubicBezTo>
                    <a:pt x="39" y="118"/>
                    <a:pt x="39" y="118"/>
                    <a:pt x="39" y="118"/>
                  </a:cubicBezTo>
                  <a:cubicBezTo>
                    <a:pt x="38" y="109"/>
                    <a:pt x="37" y="101"/>
                    <a:pt x="37" y="93"/>
                  </a:cubicBezTo>
                  <a:cubicBezTo>
                    <a:pt x="49" y="93"/>
                    <a:pt x="49" y="93"/>
                    <a:pt x="49" y="93"/>
                  </a:cubicBezTo>
                  <a:cubicBezTo>
                    <a:pt x="63" y="93"/>
                    <a:pt x="63" y="71"/>
                    <a:pt x="49" y="71"/>
                  </a:cubicBezTo>
                  <a:cubicBezTo>
                    <a:pt x="36" y="71"/>
                    <a:pt x="36" y="71"/>
                    <a:pt x="36" y="71"/>
                  </a:cubicBezTo>
                  <a:cubicBezTo>
                    <a:pt x="35" y="61"/>
                    <a:pt x="34" y="50"/>
                    <a:pt x="34" y="40"/>
                  </a:cubicBezTo>
                  <a:cubicBezTo>
                    <a:pt x="93" y="20"/>
                    <a:pt x="157" y="14"/>
                    <a:pt x="220" y="13"/>
                  </a:cubicBezTo>
                  <a:cubicBezTo>
                    <a:pt x="285" y="11"/>
                    <a:pt x="351" y="14"/>
                    <a:pt x="415" y="27"/>
                  </a:cubicBezTo>
                  <a:cubicBezTo>
                    <a:pt x="415" y="134"/>
                    <a:pt x="409" y="241"/>
                    <a:pt x="415" y="348"/>
                  </a:cubicBezTo>
                  <a:cubicBezTo>
                    <a:pt x="418" y="387"/>
                    <a:pt x="421" y="425"/>
                    <a:pt x="423" y="464"/>
                  </a:cubicBezTo>
                  <a:cubicBezTo>
                    <a:pt x="425" y="500"/>
                    <a:pt x="427" y="539"/>
                    <a:pt x="415" y="573"/>
                  </a:cubicBezTo>
                  <a:cubicBezTo>
                    <a:pt x="413" y="580"/>
                    <a:pt x="423" y="582"/>
                    <a:pt x="426" y="576"/>
                  </a:cubicBezTo>
                  <a:cubicBezTo>
                    <a:pt x="448" y="507"/>
                    <a:pt x="431" y="425"/>
                    <a:pt x="427" y="3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6">
              <a:extLst>
                <a:ext uri="{FF2B5EF4-FFF2-40B4-BE49-F238E27FC236}">
                  <a16:creationId xmlns:a16="http://schemas.microsoft.com/office/drawing/2014/main" id="{FCA5C412-0004-479A-BA1F-5747F8D99365}"/>
                </a:ext>
              </a:extLst>
            </p:cNvPr>
            <p:cNvSpPr>
              <a:spLocks/>
            </p:cNvSpPr>
            <p:nvPr/>
          </p:nvSpPr>
          <p:spPr bwMode="auto">
            <a:xfrm>
              <a:off x="1402" y="2317"/>
              <a:ext cx="976" cy="67"/>
            </a:xfrm>
            <a:custGeom>
              <a:avLst/>
              <a:gdLst>
                <a:gd name="T0" fmla="*/ 357 w 364"/>
                <a:gd name="T1" fmla="*/ 0 h 25"/>
                <a:gd name="T2" fmla="*/ 7 w 364"/>
                <a:gd name="T3" fmla="*/ 14 h 25"/>
                <a:gd name="T4" fmla="*/ 7 w 364"/>
                <a:gd name="T5" fmla="*/ 25 h 25"/>
                <a:gd name="T6" fmla="*/ 357 w 364"/>
                <a:gd name="T7" fmla="*/ 11 h 25"/>
                <a:gd name="T8" fmla="*/ 357 w 364"/>
                <a:gd name="T9" fmla="*/ 0 h 25"/>
              </a:gdLst>
              <a:ahLst/>
              <a:cxnLst>
                <a:cxn ang="0">
                  <a:pos x="T0" y="T1"/>
                </a:cxn>
                <a:cxn ang="0">
                  <a:pos x="T2" y="T3"/>
                </a:cxn>
                <a:cxn ang="0">
                  <a:pos x="T4" y="T5"/>
                </a:cxn>
                <a:cxn ang="0">
                  <a:pos x="T6" y="T7"/>
                </a:cxn>
                <a:cxn ang="0">
                  <a:pos x="T8" y="T9"/>
                </a:cxn>
              </a:cxnLst>
              <a:rect l="0" t="0" r="r" b="b"/>
              <a:pathLst>
                <a:path w="364" h="25">
                  <a:moveTo>
                    <a:pt x="357" y="0"/>
                  </a:moveTo>
                  <a:cubicBezTo>
                    <a:pt x="241" y="11"/>
                    <a:pt x="124" y="14"/>
                    <a:pt x="7" y="14"/>
                  </a:cubicBezTo>
                  <a:cubicBezTo>
                    <a:pt x="0" y="14"/>
                    <a:pt x="0" y="25"/>
                    <a:pt x="7" y="25"/>
                  </a:cubicBezTo>
                  <a:cubicBezTo>
                    <a:pt x="124" y="25"/>
                    <a:pt x="241" y="22"/>
                    <a:pt x="357" y="11"/>
                  </a:cubicBezTo>
                  <a:cubicBezTo>
                    <a:pt x="364" y="10"/>
                    <a:pt x="364" y="0"/>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7">
              <a:extLst>
                <a:ext uri="{FF2B5EF4-FFF2-40B4-BE49-F238E27FC236}">
                  <a16:creationId xmlns:a16="http://schemas.microsoft.com/office/drawing/2014/main" id="{02166D29-A352-4C41-A64B-73E44810C2D4}"/>
                </a:ext>
              </a:extLst>
            </p:cNvPr>
            <p:cNvSpPr>
              <a:spLocks/>
            </p:cNvSpPr>
            <p:nvPr/>
          </p:nvSpPr>
          <p:spPr bwMode="auto">
            <a:xfrm>
              <a:off x="1871" y="1867"/>
              <a:ext cx="400" cy="40"/>
            </a:xfrm>
            <a:custGeom>
              <a:avLst/>
              <a:gdLst>
                <a:gd name="T0" fmla="*/ 143 w 149"/>
                <a:gd name="T1" fmla="*/ 0 h 15"/>
                <a:gd name="T2" fmla="*/ 7 w 149"/>
                <a:gd name="T3" fmla="*/ 4 h 15"/>
                <a:gd name="T4" fmla="*/ 7 w 149"/>
                <a:gd name="T5" fmla="*/ 15 h 15"/>
                <a:gd name="T6" fmla="*/ 143 w 149"/>
                <a:gd name="T7" fmla="*/ 11 h 15"/>
                <a:gd name="T8" fmla="*/ 143 w 149"/>
                <a:gd name="T9" fmla="*/ 0 h 15"/>
              </a:gdLst>
              <a:ahLst/>
              <a:cxnLst>
                <a:cxn ang="0">
                  <a:pos x="T0" y="T1"/>
                </a:cxn>
                <a:cxn ang="0">
                  <a:pos x="T2" y="T3"/>
                </a:cxn>
                <a:cxn ang="0">
                  <a:pos x="T4" y="T5"/>
                </a:cxn>
                <a:cxn ang="0">
                  <a:pos x="T6" y="T7"/>
                </a:cxn>
                <a:cxn ang="0">
                  <a:pos x="T8" y="T9"/>
                </a:cxn>
              </a:cxnLst>
              <a:rect l="0" t="0" r="r" b="b"/>
              <a:pathLst>
                <a:path w="149" h="15">
                  <a:moveTo>
                    <a:pt x="143" y="0"/>
                  </a:moveTo>
                  <a:cubicBezTo>
                    <a:pt x="97" y="4"/>
                    <a:pt x="52" y="4"/>
                    <a:pt x="7" y="4"/>
                  </a:cubicBezTo>
                  <a:cubicBezTo>
                    <a:pt x="0" y="4"/>
                    <a:pt x="0" y="15"/>
                    <a:pt x="7" y="15"/>
                  </a:cubicBezTo>
                  <a:cubicBezTo>
                    <a:pt x="52" y="15"/>
                    <a:pt x="97" y="14"/>
                    <a:pt x="143" y="11"/>
                  </a:cubicBezTo>
                  <a:cubicBezTo>
                    <a:pt x="149" y="11"/>
                    <a:pt x="149" y="0"/>
                    <a:pt x="1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8">
              <a:extLst>
                <a:ext uri="{FF2B5EF4-FFF2-40B4-BE49-F238E27FC236}">
                  <a16:creationId xmlns:a16="http://schemas.microsoft.com/office/drawing/2014/main" id="{B82CDD40-9110-49DD-B2C0-D80FFFF1BE33}"/>
                </a:ext>
              </a:extLst>
            </p:cNvPr>
            <p:cNvSpPr>
              <a:spLocks/>
            </p:cNvSpPr>
            <p:nvPr/>
          </p:nvSpPr>
          <p:spPr bwMode="auto">
            <a:xfrm>
              <a:off x="1863" y="1955"/>
              <a:ext cx="429" cy="38"/>
            </a:xfrm>
            <a:custGeom>
              <a:avLst/>
              <a:gdLst>
                <a:gd name="T0" fmla="*/ 153 w 160"/>
                <a:gd name="T1" fmla="*/ 0 h 14"/>
                <a:gd name="T2" fmla="*/ 6 w 160"/>
                <a:gd name="T3" fmla="*/ 3 h 14"/>
                <a:gd name="T4" fmla="*/ 6 w 160"/>
                <a:gd name="T5" fmla="*/ 14 h 14"/>
                <a:gd name="T6" fmla="*/ 153 w 160"/>
                <a:gd name="T7" fmla="*/ 10 h 14"/>
                <a:gd name="T8" fmla="*/ 153 w 160"/>
                <a:gd name="T9" fmla="*/ 0 h 14"/>
              </a:gdLst>
              <a:ahLst/>
              <a:cxnLst>
                <a:cxn ang="0">
                  <a:pos x="T0" y="T1"/>
                </a:cxn>
                <a:cxn ang="0">
                  <a:pos x="T2" y="T3"/>
                </a:cxn>
                <a:cxn ang="0">
                  <a:pos x="T4" y="T5"/>
                </a:cxn>
                <a:cxn ang="0">
                  <a:pos x="T6" y="T7"/>
                </a:cxn>
                <a:cxn ang="0">
                  <a:pos x="T8" y="T9"/>
                </a:cxn>
              </a:cxnLst>
              <a:rect l="0" t="0" r="r" b="b"/>
              <a:pathLst>
                <a:path w="160" h="14">
                  <a:moveTo>
                    <a:pt x="153" y="0"/>
                  </a:moveTo>
                  <a:cubicBezTo>
                    <a:pt x="104" y="0"/>
                    <a:pt x="55" y="3"/>
                    <a:pt x="6" y="3"/>
                  </a:cubicBezTo>
                  <a:cubicBezTo>
                    <a:pt x="0" y="3"/>
                    <a:pt x="0" y="14"/>
                    <a:pt x="6" y="14"/>
                  </a:cubicBezTo>
                  <a:cubicBezTo>
                    <a:pt x="55" y="14"/>
                    <a:pt x="104" y="11"/>
                    <a:pt x="153" y="10"/>
                  </a:cubicBezTo>
                  <a:cubicBezTo>
                    <a:pt x="160" y="10"/>
                    <a:pt x="160" y="0"/>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9">
              <a:extLst>
                <a:ext uri="{FF2B5EF4-FFF2-40B4-BE49-F238E27FC236}">
                  <a16:creationId xmlns:a16="http://schemas.microsoft.com/office/drawing/2014/main" id="{722C6FE7-4FAB-47EF-9CA8-0251C185BA89}"/>
                </a:ext>
              </a:extLst>
            </p:cNvPr>
            <p:cNvSpPr>
              <a:spLocks/>
            </p:cNvSpPr>
            <p:nvPr/>
          </p:nvSpPr>
          <p:spPr bwMode="auto">
            <a:xfrm>
              <a:off x="1834" y="2028"/>
              <a:ext cx="448" cy="51"/>
            </a:xfrm>
            <a:custGeom>
              <a:avLst/>
              <a:gdLst>
                <a:gd name="T0" fmla="*/ 160 w 167"/>
                <a:gd name="T1" fmla="*/ 1 h 19"/>
                <a:gd name="T2" fmla="*/ 7 w 167"/>
                <a:gd name="T3" fmla="*/ 5 h 19"/>
                <a:gd name="T4" fmla="*/ 7 w 167"/>
                <a:gd name="T5" fmla="*/ 15 h 19"/>
                <a:gd name="T6" fmla="*/ 160 w 167"/>
                <a:gd name="T7" fmla="*/ 12 h 19"/>
                <a:gd name="T8" fmla="*/ 160 w 167"/>
                <a:gd name="T9" fmla="*/ 1 h 19"/>
              </a:gdLst>
              <a:ahLst/>
              <a:cxnLst>
                <a:cxn ang="0">
                  <a:pos x="T0" y="T1"/>
                </a:cxn>
                <a:cxn ang="0">
                  <a:pos x="T2" y="T3"/>
                </a:cxn>
                <a:cxn ang="0">
                  <a:pos x="T4" y="T5"/>
                </a:cxn>
                <a:cxn ang="0">
                  <a:pos x="T6" y="T7"/>
                </a:cxn>
                <a:cxn ang="0">
                  <a:pos x="T8" y="T9"/>
                </a:cxn>
              </a:cxnLst>
              <a:rect l="0" t="0" r="r" b="b"/>
              <a:pathLst>
                <a:path w="167" h="19">
                  <a:moveTo>
                    <a:pt x="160" y="1"/>
                  </a:moveTo>
                  <a:cubicBezTo>
                    <a:pt x="109" y="8"/>
                    <a:pt x="58" y="8"/>
                    <a:pt x="7" y="5"/>
                  </a:cubicBezTo>
                  <a:cubicBezTo>
                    <a:pt x="0" y="4"/>
                    <a:pt x="0" y="15"/>
                    <a:pt x="7" y="15"/>
                  </a:cubicBezTo>
                  <a:cubicBezTo>
                    <a:pt x="58" y="19"/>
                    <a:pt x="109" y="19"/>
                    <a:pt x="160" y="12"/>
                  </a:cubicBezTo>
                  <a:cubicBezTo>
                    <a:pt x="167" y="11"/>
                    <a:pt x="167" y="0"/>
                    <a:pt x="1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0">
              <a:extLst>
                <a:ext uri="{FF2B5EF4-FFF2-40B4-BE49-F238E27FC236}">
                  <a16:creationId xmlns:a16="http://schemas.microsoft.com/office/drawing/2014/main" id="{D5FD6A20-B80A-4E6F-836D-E1872B42BF03}"/>
                </a:ext>
              </a:extLst>
            </p:cNvPr>
            <p:cNvSpPr>
              <a:spLocks/>
            </p:cNvSpPr>
            <p:nvPr/>
          </p:nvSpPr>
          <p:spPr bwMode="auto">
            <a:xfrm>
              <a:off x="1863" y="2119"/>
              <a:ext cx="419" cy="45"/>
            </a:xfrm>
            <a:custGeom>
              <a:avLst/>
              <a:gdLst>
                <a:gd name="T0" fmla="*/ 149 w 156"/>
                <a:gd name="T1" fmla="*/ 3 h 17"/>
                <a:gd name="T2" fmla="*/ 6 w 156"/>
                <a:gd name="T3" fmla="*/ 3 h 17"/>
                <a:gd name="T4" fmla="*/ 6 w 156"/>
                <a:gd name="T5" fmla="*/ 14 h 17"/>
                <a:gd name="T6" fmla="*/ 149 w 156"/>
                <a:gd name="T7" fmla="*/ 14 h 17"/>
                <a:gd name="T8" fmla="*/ 149 w 156"/>
                <a:gd name="T9" fmla="*/ 3 h 17"/>
              </a:gdLst>
              <a:ahLst/>
              <a:cxnLst>
                <a:cxn ang="0">
                  <a:pos x="T0" y="T1"/>
                </a:cxn>
                <a:cxn ang="0">
                  <a:pos x="T2" y="T3"/>
                </a:cxn>
                <a:cxn ang="0">
                  <a:pos x="T4" y="T5"/>
                </a:cxn>
                <a:cxn ang="0">
                  <a:pos x="T6" y="T7"/>
                </a:cxn>
                <a:cxn ang="0">
                  <a:pos x="T8" y="T9"/>
                </a:cxn>
              </a:cxnLst>
              <a:rect l="0" t="0" r="r" b="b"/>
              <a:pathLst>
                <a:path w="156" h="17">
                  <a:moveTo>
                    <a:pt x="149" y="3"/>
                  </a:moveTo>
                  <a:cubicBezTo>
                    <a:pt x="102" y="0"/>
                    <a:pt x="54" y="6"/>
                    <a:pt x="6" y="3"/>
                  </a:cubicBezTo>
                  <a:cubicBezTo>
                    <a:pt x="0" y="2"/>
                    <a:pt x="0" y="13"/>
                    <a:pt x="6" y="14"/>
                  </a:cubicBezTo>
                  <a:cubicBezTo>
                    <a:pt x="54" y="17"/>
                    <a:pt x="102" y="11"/>
                    <a:pt x="149" y="14"/>
                  </a:cubicBezTo>
                  <a:cubicBezTo>
                    <a:pt x="156" y="14"/>
                    <a:pt x="156" y="3"/>
                    <a:pt x="1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1">
              <a:extLst>
                <a:ext uri="{FF2B5EF4-FFF2-40B4-BE49-F238E27FC236}">
                  <a16:creationId xmlns:a16="http://schemas.microsoft.com/office/drawing/2014/main" id="{2E81AAC7-AEBC-4D51-AB79-EB7C086318FA}"/>
                </a:ext>
              </a:extLst>
            </p:cNvPr>
            <p:cNvSpPr>
              <a:spLocks/>
            </p:cNvSpPr>
            <p:nvPr/>
          </p:nvSpPr>
          <p:spPr bwMode="auto">
            <a:xfrm>
              <a:off x="1869" y="2191"/>
              <a:ext cx="426" cy="49"/>
            </a:xfrm>
            <a:custGeom>
              <a:avLst/>
              <a:gdLst>
                <a:gd name="T0" fmla="*/ 149 w 159"/>
                <a:gd name="T1" fmla="*/ 1 h 18"/>
                <a:gd name="T2" fmla="*/ 9 w 159"/>
                <a:gd name="T3" fmla="*/ 1 h 18"/>
                <a:gd name="T4" fmla="*/ 7 w 159"/>
                <a:gd name="T5" fmla="*/ 11 h 18"/>
                <a:gd name="T6" fmla="*/ 152 w 159"/>
                <a:gd name="T7" fmla="*/ 11 h 18"/>
                <a:gd name="T8" fmla="*/ 149 w 159"/>
                <a:gd name="T9" fmla="*/ 1 h 18"/>
              </a:gdLst>
              <a:ahLst/>
              <a:cxnLst>
                <a:cxn ang="0">
                  <a:pos x="T0" y="T1"/>
                </a:cxn>
                <a:cxn ang="0">
                  <a:pos x="T2" y="T3"/>
                </a:cxn>
                <a:cxn ang="0">
                  <a:pos x="T4" y="T5"/>
                </a:cxn>
                <a:cxn ang="0">
                  <a:pos x="T6" y="T7"/>
                </a:cxn>
                <a:cxn ang="0">
                  <a:pos x="T8" y="T9"/>
                </a:cxn>
              </a:cxnLst>
              <a:rect l="0" t="0" r="r" b="b"/>
              <a:pathLst>
                <a:path w="159" h="18">
                  <a:moveTo>
                    <a:pt x="149" y="1"/>
                  </a:moveTo>
                  <a:cubicBezTo>
                    <a:pt x="103" y="8"/>
                    <a:pt x="56" y="8"/>
                    <a:pt x="9" y="1"/>
                  </a:cubicBezTo>
                  <a:cubicBezTo>
                    <a:pt x="3" y="0"/>
                    <a:pt x="0" y="10"/>
                    <a:pt x="7" y="11"/>
                  </a:cubicBezTo>
                  <a:cubicBezTo>
                    <a:pt x="55" y="18"/>
                    <a:pt x="104" y="18"/>
                    <a:pt x="152" y="11"/>
                  </a:cubicBezTo>
                  <a:cubicBezTo>
                    <a:pt x="159" y="10"/>
                    <a:pt x="156" y="0"/>
                    <a:pt x="14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20" name="矩形 19">
            <a:extLst>
              <a:ext uri="{FF2B5EF4-FFF2-40B4-BE49-F238E27FC236}">
                <a16:creationId xmlns:a16="http://schemas.microsoft.com/office/drawing/2014/main" id="{57F53E05-82B8-498E-BC4B-ED4F1B626F4F}"/>
              </a:ext>
            </a:extLst>
          </p:cNvPr>
          <p:cNvSpPr/>
          <p:nvPr/>
        </p:nvSpPr>
        <p:spPr>
          <a:xfrm rot="2136143">
            <a:off x="10196229" y="4364792"/>
            <a:ext cx="1343027" cy="1065741"/>
          </a:xfrm>
          <a:prstGeom prst="rect">
            <a:avLst/>
          </a:prstGeom>
        </p:spPr>
        <p:txBody>
          <a:bodyPr wrap="square">
            <a:spAutoFit/>
            <a:scene3d>
              <a:camera prst="orthographicFront"/>
              <a:lightRig rig="threePt" dir="t"/>
            </a:scene3d>
            <a:sp3d/>
          </a:bodyPr>
          <a:lstStyle/>
          <a:p>
            <a:pPr algn="ctr">
              <a:lnSpc>
                <a:spcPct val="120000"/>
              </a:lnSpc>
            </a:pPr>
            <a:r>
              <a:rPr lang="zh-CN" altLang="en-US" sz="2000" b="1" dirty="0">
                <a:solidFill>
                  <a:schemeClr val="bg1"/>
                </a:solidFill>
                <a:cs typeface="+mn-ea"/>
                <a:sym typeface="+mn-lt"/>
              </a:rPr>
              <a:t>离散数学</a:t>
            </a:r>
            <a:endParaRPr lang="en-US" altLang="zh-CN" sz="2000" b="1" dirty="0">
              <a:solidFill>
                <a:schemeClr val="bg1"/>
              </a:solidFill>
              <a:cs typeface="+mn-ea"/>
              <a:sym typeface="+mn-lt"/>
            </a:endParaRPr>
          </a:p>
          <a:p>
            <a:pPr algn="ctr">
              <a:lnSpc>
                <a:spcPct val="120000"/>
              </a:lnSpc>
            </a:pPr>
            <a:r>
              <a:rPr lang="en-US" altLang="zh-CN" sz="2000" b="1" dirty="0">
                <a:solidFill>
                  <a:schemeClr val="bg1"/>
                </a:solidFill>
                <a:cs typeface="+mn-ea"/>
                <a:sym typeface="+mn-lt"/>
              </a:rPr>
              <a:t>Discrete </a:t>
            </a:r>
            <a:r>
              <a:rPr lang="en-US" altLang="zh-CN" sz="1400" b="1" dirty="0">
                <a:solidFill>
                  <a:schemeClr val="bg1"/>
                </a:solidFill>
                <a:cs typeface="+mn-ea"/>
                <a:sym typeface="+mn-lt"/>
              </a:rPr>
              <a:t>Mathematics </a:t>
            </a:r>
            <a:endParaRPr lang="en-US" altLang="zh-CN" sz="2000" b="1" dirty="0">
              <a:solidFill>
                <a:schemeClr val="bg1"/>
              </a:solidFill>
              <a:cs typeface="+mn-ea"/>
              <a:sym typeface="+mn-lt"/>
            </a:endParaRPr>
          </a:p>
        </p:txBody>
      </p:sp>
    </p:spTree>
    <p:extLst>
      <p:ext uri="{BB962C8B-B14F-4D97-AF65-F5344CB8AC3E}">
        <p14:creationId xmlns:p14="http://schemas.microsoft.com/office/powerpoint/2010/main" val="2692421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3.Difference(set complement)</a:t>
            </a:r>
          </a:p>
        </p:txBody>
      </p:sp>
      <p:sp>
        <p:nvSpPr>
          <p:cNvPr id="52" name="Rectangle 6">
            <a:extLst>
              <a:ext uri="{FF2B5EF4-FFF2-40B4-BE49-F238E27FC236}">
                <a16:creationId xmlns:a16="http://schemas.microsoft.com/office/drawing/2014/main" id="{D56AC39E-D541-4B30-8B54-742D516DD861}"/>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53" name="Object 5">
            <a:extLst>
              <a:ext uri="{FF2B5EF4-FFF2-40B4-BE49-F238E27FC236}">
                <a16:creationId xmlns:a16="http://schemas.microsoft.com/office/drawing/2014/main" id="{4D227A98-182A-44F0-9AFC-66FFBD88A430}"/>
              </a:ext>
            </a:extLst>
          </p:cNvPr>
          <p:cNvGraphicFramePr>
            <a:graphicFrameLocks noChangeAspect="1"/>
          </p:cNvGraphicFramePr>
          <p:nvPr>
            <p:extLst>
              <p:ext uri="{D42A27DB-BD31-4B8C-83A1-F6EECF244321}">
                <p14:modId xmlns:p14="http://schemas.microsoft.com/office/powerpoint/2010/main" val="3012559426"/>
              </p:ext>
            </p:extLst>
          </p:nvPr>
        </p:nvGraphicFramePr>
        <p:xfrm>
          <a:off x="4916435" y="1804342"/>
          <a:ext cx="4033838" cy="412750"/>
        </p:xfrm>
        <a:graphic>
          <a:graphicData uri="http://schemas.openxmlformats.org/presentationml/2006/ole">
            <mc:AlternateContent xmlns:mc="http://schemas.openxmlformats.org/markup-compatibility/2006">
              <mc:Choice xmlns:v="urn:schemas-microsoft-com:vml" Requires="v">
                <p:oleObj spid="_x0000_s55472" name="Equation" r:id="rId4" imgW="1955800" imgH="203200" progId="Equation.DSMT4">
                  <p:embed/>
                </p:oleObj>
              </mc:Choice>
              <mc:Fallback>
                <p:oleObj name="Equation" r:id="rId4" imgW="1955800" imgH="203200" progId="Equation.DSMT4">
                  <p:embed/>
                  <p:pic>
                    <p:nvPicPr>
                      <p:cNvPr id="13316" name="Object 5">
                        <a:extLst>
                          <a:ext uri="{FF2B5EF4-FFF2-40B4-BE49-F238E27FC236}">
                            <a16:creationId xmlns:a16="http://schemas.microsoft.com/office/drawing/2014/main" id="{81836116-C986-4B60-82AF-AAD8E4DA0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6435" y="1804342"/>
                        <a:ext cx="403383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Text Box 7">
            <a:extLst>
              <a:ext uri="{FF2B5EF4-FFF2-40B4-BE49-F238E27FC236}">
                <a16:creationId xmlns:a16="http://schemas.microsoft.com/office/drawing/2014/main" id="{A886A412-D289-427A-BEEE-01B8865B5647}"/>
              </a:ext>
            </a:extLst>
          </p:cNvPr>
          <p:cNvSpPr txBox="1">
            <a:spLocks noChangeArrowheads="1"/>
          </p:cNvSpPr>
          <p:nvPr/>
        </p:nvSpPr>
        <p:spPr bwMode="auto">
          <a:xfrm>
            <a:off x="2866972" y="2390130"/>
            <a:ext cx="86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zh-CN" altLang="en-US" sz="2800" b="1" i="0">
                <a:latin typeface="Times New Roman" panose="02020603050405020304" pitchFamily="18" charset="0"/>
              </a:rPr>
              <a:t>证：</a:t>
            </a:r>
          </a:p>
        </p:txBody>
      </p:sp>
      <p:sp>
        <p:nvSpPr>
          <p:cNvPr id="55" name="Rectangle 9">
            <a:extLst>
              <a:ext uri="{FF2B5EF4-FFF2-40B4-BE49-F238E27FC236}">
                <a16:creationId xmlns:a16="http://schemas.microsoft.com/office/drawing/2014/main" id="{045C215F-B54F-46AE-B990-C1EE931A5E74}"/>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56" name="Object 8">
            <a:extLst>
              <a:ext uri="{FF2B5EF4-FFF2-40B4-BE49-F238E27FC236}">
                <a16:creationId xmlns:a16="http://schemas.microsoft.com/office/drawing/2014/main" id="{F3080A6A-3118-4F6D-A3ED-C15B22CB79F8}"/>
              </a:ext>
            </a:extLst>
          </p:cNvPr>
          <p:cNvGraphicFramePr>
            <a:graphicFrameLocks noChangeAspect="1"/>
          </p:cNvGraphicFramePr>
          <p:nvPr>
            <p:extLst>
              <p:ext uri="{D42A27DB-BD31-4B8C-83A1-F6EECF244321}">
                <p14:modId xmlns:p14="http://schemas.microsoft.com/office/powerpoint/2010/main" val="988699038"/>
              </p:ext>
            </p:extLst>
          </p:nvPr>
        </p:nvGraphicFramePr>
        <p:xfrm>
          <a:off x="3730572" y="2461567"/>
          <a:ext cx="3673475" cy="428625"/>
        </p:xfrm>
        <a:graphic>
          <a:graphicData uri="http://schemas.openxmlformats.org/presentationml/2006/ole">
            <mc:AlternateContent xmlns:mc="http://schemas.openxmlformats.org/markup-compatibility/2006">
              <mc:Choice xmlns:v="urn:schemas-microsoft-com:vml" Requires="v">
                <p:oleObj spid="_x0000_s55473" name="Equation" r:id="rId6" imgW="1714500" imgH="203200" progId="Equation.DSMT4">
                  <p:embed/>
                </p:oleObj>
              </mc:Choice>
              <mc:Fallback>
                <p:oleObj name="Equation" r:id="rId6" imgW="1714500" imgH="203200" progId="Equation.DSMT4">
                  <p:embed/>
                  <p:pic>
                    <p:nvPicPr>
                      <p:cNvPr id="6147" name="Object 8">
                        <a:extLst>
                          <a:ext uri="{FF2B5EF4-FFF2-40B4-BE49-F238E27FC236}">
                            <a16:creationId xmlns:a16="http://schemas.microsoft.com/office/drawing/2014/main" id="{5A744415-14F2-4181-B160-28B2754CD3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0572" y="2461567"/>
                        <a:ext cx="36734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Rectangle 11">
            <a:extLst>
              <a:ext uri="{FF2B5EF4-FFF2-40B4-BE49-F238E27FC236}">
                <a16:creationId xmlns:a16="http://schemas.microsoft.com/office/drawing/2014/main" id="{FEE4FFFE-C4F4-4775-9FE4-068622735C7F}"/>
              </a:ext>
            </a:extLst>
          </p:cNvPr>
          <p:cNvSpPr>
            <a:spLocks noChangeArrowheads="1"/>
          </p:cNvSpPr>
          <p:nvPr/>
        </p:nvSpPr>
        <p:spPr bwMode="auto">
          <a:xfrm>
            <a:off x="1895422" y="3302942"/>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58" name="Object 10">
            <a:extLst>
              <a:ext uri="{FF2B5EF4-FFF2-40B4-BE49-F238E27FC236}">
                <a16:creationId xmlns:a16="http://schemas.microsoft.com/office/drawing/2014/main" id="{6E266F4B-A6D3-4251-8286-3CFF2E3A6CB3}"/>
              </a:ext>
            </a:extLst>
          </p:cNvPr>
          <p:cNvGraphicFramePr>
            <a:graphicFrameLocks noChangeAspect="1"/>
          </p:cNvGraphicFramePr>
          <p:nvPr>
            <p:extLst>
              <p:ext uri="{D42A27DB-BD31-4B8C-83A1-F6EECF244321}">
                <p14:modId xmlns:p14="http://schemas.microsoft.com/office/powerpoint/2010/main" val="498519985"/>
              </p:ext>
            </p:extLst>
          </p:nvPr>
        </p:nvGraphicFramePr>
        <p:xfrm>
          <a:off x="3730572" y="2966392"/>
          <a:ext cx="3455988" cy="409575"/>
        </p:xfrm>
        <a:graphic>
          <a:graphicData uri="http://schemas.openxmlformats.org/presentationml/2006/ole">
            <mc:AlternateContent xmlns:mc="http://schemas.openxmlformats.org/markup-compatibility/2006">
              <mc:Choice xmlns:v="urn:schemas-microsoft-com:vml" Requires="v">
                <p:oleObj spid="_x0000_s55474" name="Equation" r:id="rId8" imgW="1612900" imgH="190500" progId="Equation.DSMT4">
                  <p:embed/>
                </p:oleObj>
              </mc:Choice>
              <mc:Fallback>
                <p:oleObj name="Equation" r:id="rId8" imgW="1612900" imgH="190500" progId="Equation.DSMT4">
                  <p:embed/>
                  <p:pic>
                    <p:nvPicPr>
                      <p:cNvPr id="6148" name="Object 10">
                        <a:extLst>
                          <a:ext uri="{FF2B5EF4-FFF2-40B4-BE49-F238E27FC236}">
                            <a16:creationId xmlns:a16="http://schemas.microsoft.com/office/drawing/2014/main" id="{240E383C-E15A-4C96-AF8E-9B5E5B1E22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0572" y="2966392"/>
                        <a:ext cx="34559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 name="Rectangle 13">
            <a:extLst>
              <a:ext uri="{FF2B5EF4-FFF2-40B4-BE49-F238E27FC236}">
                <a16:creationId xmlns:a16="http://schemas.microsoft.com/office/drawing/2014/main" id="{340CF836-89ED-4DAD-988D-4D88CE54B243}"/>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60" name="Object 12">
            <a:extLst>
              <a:ext uri="{FF2B5EF4-FFF2-40B4-BE49-F238E27FC236}">
                <a16:creationId xmlns:a16="http://schemas.microsoft.com/office/drawing/2014/main" id="{307DB349-91D4-410B-AFD7-39509F00BFD7}"/>
              </a:ext>
            </a:extLst>
          </p:cNvPr>
          <p:cNvGraphicFramePr>
            <a:graphicFrameLocks noChangeAspect="1"/>
          </p:cNvGraphicFramePr>
          <p:nvPr>
            <p:extLst>
              <p:ext uri="{D42A27DB-BD31-4B8C-83A1-F6EECF244321}">
                <p14:modId xmlns:p14="http://schemas.microsoft.com/office/powerpoint/2010/main" val="2112220383"/>
              </p:ext>
            </p:extLst>
          </p:nvPr>
        </p:nvGraphicFramePr>
        <p:xfrm>
          <a:off x="3567060" y="3528367"/>
          <a:ext cx="2921000" cy="498475"/>
        </p:xfrm>
        <a:graphic>
          <a:graphicData uri="http://schemas.openxmlformats.org/presentationml/2006/ole">
            <mc:AlternateContent xmlns:mc="http://schemas.openxmlformats.org/markup-compatibility/2006">
              <mc:Choice xmlns:v="urn:schemas-microsoft-com:vml" Requires="v">
                <p:oleObj spid="_x0000_s55475" name="Equation" r:id="rId10" imgW="1244060" imgH="215806" progId="Equation.DSMT4">
                  <p:embed/>
                </p:oleObj>
              </mc:Choice>
              <mc:Fallback>
                <p:oleObj name="Equation" r:id="rId10" imgW="1244060" imgH="215806" progId="Equation.DSMT4">
                  <p:embed/>
                  <p:pic>
                    <p:nvPicPr>
                      <p:cNvPr id="6149" name="Object 12">
                        <a:extLst>
                          <a:ext uri="{FF2B5EF4-FFF2-40B4-BE49-F238E27FC236}">
                            <a16:creationId xmlns:a16="http://schemas.microsoft.com/office/drawing/2014/main" id="{8191370F-A8E6-45C7-B3CB-BC6FC6121A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7060" y="3528367"/>
                        <a:ext cx="29210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Rectangle 15">
            <a:extLst>
              <a:ext uri="{FF2B5EF4-FFF2-40B4-BE49-F238E27FC236}">
                <a16:creationId xmlns:a16="http://schemas.microsoft.com/office/drawing/2014/main" id="{EF9FCF40-2D6D-40BA-AB2E-C7E991C9B5FB}"/>
              </a:ext>
            </a:extLst>
          </p:cNvPr>
          <p:cNvSpPr>
            <a:spLocks noChangeArrowheads="1"/>
          </p:cNvSpPr>
          <p:nvPr/>
        </p:nvSpPr>
        <p:spPr bwMode="auto">
          <a:xfrm>
            <a:off x="1895422" y="29552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62" name="Object 14">
            <a:extLst>
              <a:ext uri="{FF2B5EF4-FFF2-40B4-BE49-F238E27FC236}">
                <a16:creationId xmlns:a16="http://schemas.microsoft.com/office/drawing/2014/main" id="{E18A5FFD-327C-43E5-875C-7EFE0F490FD2}"/>
              </a:ext>
            </a:extLst>
          </p:cNvPr>
          <p:cNvGraphicFramePr>
            <a:graphicFrameLocks noChangeAspect="1"/>
          </p:cNvGraphicFramePr>
          <p:nvPr>
            <p:extLst>
              <p:ext uri="{D42A27DB-BD31-4B8C-83A1-F6EECF244321}">
                <p14:modId xmlns:p14="http://schemas.microsoft.com/office/powerpoint/2010/main" val="2283181504"/>
              </p:ext>
            </p:extLst>
          </p:nvPr>
        </p:nvGraphicFramePr>
        <p:xfrm>
          <a:off x="3730572" y="4045892"/>
          <a:ext cx="4251325" cy="1927225"/>
        </p:xfrm>
        <a:graphic>
          <a:graphicData uri="http://schemas.openxmlformats.org/presentationml/2006/ole">
            <mc:AlternateContent xmlns:mc="http://schemas.openxmlformats.org/markup-compatibility/2006">
              <mc:Choice xmlns:v="urn:schemas-microsoft-com:vml" Requires="v">
                <p:oleObj spid="_x0000_s55476" name="Equation" r:id="rId12" imgW="1955800" imgH="889000" progId="Equation.DSMT4">
                  <p:embed/>
                </p:oleObj>
              </mc:Choice>
              <mc:Fallback>
                <p:oleObj name="Equation" r:id="rId12" imgW="1955800" imgH="889000" progId="Equation.DSMT4">
                  <p:embed/>
                  <p:pic>
                    <p:nvPicPr>
                      <p:cNvPr id="6150" name="Object 14">
                        <a:extLst>
                          <a:ext uri="{FF2B5EF4-FFF2-40B4-BE49-F238E27FC236}">
                            <a16:creationId xmlns:a16="http://schemas.microsoft.com/office/drawing/2014/main" id="{F9606514-DE23-4E86-AC6E-71ADC34C35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0572" y="4045892"/>
                        <a:ext cx="42513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Rectangle 18">
            <a:extLst>
              <a:ext uri="{FF2B5EF4-FFF2-40B4-BE49-F238E27FC236}">
                <a16:creationId xmlns:a16="http://schemas.microsoft.com/office/drawing/2014/main" id="{AC59ABC2-D577-47B2-9C73-592BEEC405D9}"/>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pSp>
        <p:nvGrpSpPr>
          <p:cNvPr id="64" name="Group 19">
            <a:extLst>
              <a:ext uri="{FF2B5EF4-FFF2-40B4-BE49-F238E27FC236}">
                <a16:creationId xmlns:a16="http://schemas.microsoft.com/office/drawing/2014/main" id="{2FB86C3B-D413-49F3-8D76-0FEF6C57A0AB}"/>
              </a:ext>
            </a:extLst>
          </p:cNvPr>
          <p:cNvGrpSpPr>
            <a:grpSpLocks/>
          </p:cNvGrpSpPr>
          <p:nvPr/>
        </p:nvGrpSpPr>
        <p:grpSpPr bwMode="auto">
          <a:xfrm>
            <a:off x="3803597" y="5990580"/>
            <a:ext cx="5976938" cy="573087"/>
            <a:chOff x="1202" y="3793"/>
            <a:chExt cx="3765" cy="361"/>
          </a:xfrm>
        </p:grpSpPr>
        <p:sp>
          <p:nvSpPr>
            <p:cNvPr id="65" name="Text Box 16">
              <a:extLst>
                <a:ext uri="{FF2B5EF4-FFF2-40B4-BE49-F238E27FC236}">
                  <a16:creationId xmlns:a16="http://schemas.microsoft.com/office/drawing/2014/main" id="{E8EB76A9-805C-4261-8C4F-64BD1EA45219}"/>
                </a:ext>
              </a:extLst>
            </p:cNvPr>
            <p:cNvSpPr txBox="1">
              <a:spLocks noChangeArrowheads="1"/>
            </p:cNvSpPr>
            <p:nvPr/>
          </p:nvSpPr>
          <p:spPr bwMode="auto">
            <a:xfrm>
              <a:off x="1202" y="3793"/>
              <a:ext cx="9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zh-CN" altLang="en-US" sz="2800" b="1" i="0">
                  <a:latin typeface="Times New Roman" panose="02020603050405020304" pitchFamily="18" charset="0"/>
                </a:rPr>
                <a:t>因此，</a:t>
              </a:r>
            </a:p>
          </p:txBody>
        </p:sp>
        <p:graphicFrame>
          <p:nvGraphicFramePr>
            <p:cNvPr id="66" name="Object 17">
              <a:extLst>
                <a:ext uri="{FF2B5EF4-FFF2-40B4-BE49-F238E27FC236}">
                  <a16:creationId xmlns:a16="http://schemas.microsoft.com/office/drawing/2014/main" id="{3E7FA89D-9460-4E6A-AD9D-FD0DD0D349B5}"/>
                </a:ext>
              </a:extLst>
            </p:cNvPr>
            <p:cNvGraphicFramePr>
              <a:graphicFrameLocks noChangeAspect="1"/>
            </p:cNvGraphicFramePr>
            <p:nvPr/>
          </p:nvGraphicFramePr>
          <p:xfrm>
            <a:off x="1882" y="3838"/>
            <a:ext cx="3085" cy="316"/>
          </p:xfrm>
          <a:graphic>
            <a:graphicData uri="http://schemas.openxmlformats.org/presentationml/2006/ole">
              <mc:AlternateContent xmlns:mc="http://schemas.openxmlformats.org/markup-compatibility/2006">
                <mc:Choice xmlns:v="urn:schemas-microsoft-com:vml" Requires="v">
                  <p:oleObj spid="_x0000_s55477" name="Equation" r:id="rId14" imgW="1955800" imgH="203200" progId="Equation.DSMT4">
                    <p:embed/>
                  </p:oleObj>
                </mc:Choice>
                <mc:Fallback>
                  <p:oleObj name="Equation" r:id="rId14" imgW="1955800" imgH="203200" progId="Equation.DSMT4">
                    <p:embed/>
                    <p:pic>
                      <p:nvPicPr>
                        <p:cNvPr id="13339" name="Object 17">
                          <a:extLst>
                            <a:ext uri="{FF2B5EF4-FFF2-40B4-BE49-F238E27FC236}">
                              <a16:creationId xmlns:a16="http://schemas.microsoft.com/office/drawing/2014/main" id="{4B42BE0E-3D46-4DFF-B91B-C55E8D2D62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2" y="3838"/>
                          <a:ext cx="308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8" name="Rectangle 3">
            <a:extLst>
              <a:ext uri="{FF2B5EF4-FFF2-40B4-BE49-F238E27FC236}">
                <a16:creationId xmlns:a16="http://schemas.microsoft.com/office/drawing/2014/main" id="{8AAB1906-0DDD-4F54-90BE-0BFD9491E605}"/>
              </a:ext>
            </a:extLst>
          </p:cNvPr>
          <p:cNvSpPr txBox="1">
            <a:spLocks noChangeArrowheads="1"/>
          </p:cNvSpPr>
          <p:nvPr/>
        </p:nvSpPr>
        <p:spPr bwMode="auto">
          <a:xfrm>
            <a:off x="2215526" y="1100286"/>
            <a:ext cx="9522890" cy="51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800" b="1" dirty="0">
                <a:solidFill>
                  <a:srgbClr val="FF0000"/>
                </a:solidFill>
                <a:latin typeface="Times New Roman" panose="02020603050405020304" pitchFamily="18" charset="0"/>
                <a:cs typeface="Times New Roman" panose="02020603050405020304" pitchFamily="18" charset="0"/>
              </a:rPr>
              <a:t>T</a:t>
            </a:r>
            <a:r>
              <a:rPr kumimoji="0" lang="zh-CN" altLang="en-US" sz="2800" b="1" dirty="0">
                <a:solidFill>
                  <a:srgbClr val="FF0000"/>
                </a:solidFill>
                <a:latin typeface="Times New Roman" panose="02020603050405020304" pitchFamily="18" charset="0"/>
                <a:cs typeface="Times New Roman" panose="02020603050405020304" pitchFamily="18" charset="0"/>
              </a:rPr>
              <a:t>heorem </a:t>
            </a:r>
            <a:r>
              <a:rPr kumimoji="0" lang="en-US" altLang="zh-CN" sz="2800" b="1" dirty="0">
                <a:solidFill>
                  <a:srgbClr val="FF0000"/>
                </a:solidFill>
                <a:latin typeface="Times New Roman" panose="02020603050405020304" pitchFamily="18" charset="0"/>
                <a:cs typeface="Times New Roman" panose="02020603050405020304" pitchFamily="18" charset="0"/>
              </a:rPr>
              <a:t>3.2-6</a:t>
            </a:r>
            <a:r>
              <a:rPr kumimoji="0" lang="en-US" altLang="zh-CN" sz="2800" b="1" dirty="0">
                <a:solidFill>
                  <a:srgbClr val="000000"/>
                </a:solidFill>
                <a:latin typeface="Times New Roman" panose="02020603050405020304" pitchFamily="18" charset="0"/>
                <a:cs typeface="Times New Roman" panose="02020603050405020304" pitchFamily="18" charset="0"/>
              </a:rPr>
              <a:t>: For </a:t>
            </a:r>
            <a:r>
              <a:rPr kumimoji="0" lang="zh-CN" altLang="en-US" sz="2800" b="1" dirty="0">
                <a:latin typeface="Times New Roman" panose="02020603050405020304" pitchFamily="18" charset="0"/>
                <a:cs typeface="Times New Roman" panose="02020603050405020304" pitchFamily="18" charset="0"/>
              </a:rPr>
              <a:t>∀ </a:t>
            </a:r>
            <a:r>
              <a:rPr kumimoji="0" lang="en-US" altLang="zh-CN" sz="2800" b="1" dirty="0">
                <a:latin typeface="Times New Roman" panose="02020603050405020304" pitchFamily="18" charset="0"/>
                <a:cs typeface="Times New Roman" panose="02020603050405020304" pitchFamily="18" charset="0"/>
              </a:rPr>
              <a:t>sets A, B,C, then the following relations are true:</a:t>
            </a:r>
            <a:endParaRPr kumimoji="0" lang="zh-CN" altLang="en-US" sz="2800" b="1" dirty="0">
              <a:latin typeface="Times New Roman" panose="02020603050405020304" pitchFamily="18" charset="0"/>
              <a:cs typeface="Times New Roman" panose="02020603050405020304" pitchFamily="18" charset="0"/>
            </a:endParaRPr>
          </a:p>
        </p:txBody>
      </p:sp>
      <p:sp>
        <p:nvSpPr>
          <p:cNvPr id="69" name="矩形 5">
            <a:extLst>
              <a:ext uri="{FF2B5EF4-FFF2-40B4-BE49-F238E27FC236}">
                <a16:creationId xmlns:a16="http://schemas.microsoft.com/office/drawing/2014/main" id="{0ECE7C0E-71E5-425F-8E69-9ACC23392DCA}"/>
              </a:ext>
            </a:extLst>
          </p:cNvPr>
          <p:cNvSpPr>
            <a:spLocks noChangeArrowheads="1"/>
          </p:cNvSpPr>
          <p:nvPr/>
        </p:nvSpPr>
        <p:spPr bwMode="auto">
          <a:xfrm>
            <a:off x="2506610" y="2390130"/>
            <a:ext cx="1060450" cy="56515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70" name="矩形 26">
            <a:extLst>
              <a:ext uri="{FF2B5EF4-FFF2-40B4-BE49-F238E27FC236}">
                <a16:creationId xmlns:a16="http://schemas.microsoft.com/office/drawing/2014/main" id="{E808A30E-7E6B-49DC-9B37-8B8FA316C413}"/>
              </a:ext>
            </a:extLst>
          </p:cNvPr>
          <p:cNvSpPr>
            <a:spLocks noChangeArrowheads="1"/>
          </p:cNvSpPr>
          <p:nvPr/>
        </p:nvSpPr>
        <p:spPr bwMode="auto">
          <a:xfrm>
            <a:off x="2887610" y="3522017"/>
            <a:ext cx="1058862" cy="56515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71" name="矩形 27">
            <a:extLst>
              <a:ext uri="{FF2B5EF4-FFF2-40B4-BE49-F238E27FC236}">
                <a16:creationId xmlns:a16="http://schemas.microsoft.com/office/drawing/2014/main" id="{82E8AAA9-A6AE-4814-B102-723794441407}"/>
              </a:ext>
            </a:extLst>
          </p:cNvPr>
          <p:cNvSpPr>
            <a:spLocks noChangeArrowheads="1"/>
          </p:cNvSpPr>
          <p:nvPr/>
        </p:nvSpPr>
        <p:spPr bwMode="auto">
          <a:xfrm>
            <a:off x="3725810" y="6062017"/>
            <a:ext cx="1060450" cy="56515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72" name="矩形 6">
            <a:extLst>
              <a:ext uri="{FF2B5EF4-FFF2-40B4-BE49-F238E27FC236}">
                <a16:creationId xmlns:a16="http://schemas.microsoft.com/office/drawing/2014/main" id="{D0DE94D1-E9FA-414B-BCBC-57F9ACEF3397}"/>
              </a:ext>
            </a:extLst>
          </p:cNvPr>
          <p:cNvSpPr>
            <a:spLocks noChangeArrowheads="1"/>
          </p:cNvSpPr>
          <p:nvPr/>
        </p:nvSpPr>
        <p:spPr bwMode="auto">
          <a:xfrm>
            <a:off x="2847922" y="2429817"/>
            <a:ext cx="10751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b="1" dirty="0">
                <a:solidFill>
                  <a:schemeClr val="accent2"/>
                </a:solidFill>
                <a:latin typeface="Times New Roman" panose="02020603050405020304" pitchFamily="18" charset="0"/>
              </a:rPr>
              <a:t>Proof</a:t>
            </a:r>
            <a:r>
              <a:rPr kumimoji="0" lang="en-US" altLang="zh-CN" sz="2400" dirty="0">
                <a:latin typeface="Times New Roman" panose="02020603050405020304" pitchFamily="18" charset="0"/>
              </a:rPr>
              <a:t>:</a:t>
            </a:r>
            <a:r>
              <a:rPr kumimoji="0" lang="zh-CN" altLang="en-US" sz="2400" dirty="0">
                <a:latin typeface="Times New Roman" panose="02020603050405020304" pitchFamily="18" charset="0"/>
              </a:rPr>
              <a:t> </a:t>
            </a:r>
          </a:p>
        </p:txBody>
      </p:sp>
      <p:sp>
        <p:nvSpPr>
          <p:cNvPr id="73" name="矩形 7">
            <a:extLst>
              <a:ext uri="{FF2B5EF4-FFF2-40B4-BE49-F238E27FC236}">
                <a16:creationId xmlns:a16="http://schemas.microsoft.com/office/drawing/2014/main" id="{D86C2FB4-9210-435E-80B6-8EBAFD9E65C5}"/>
              </a:ext>
            </a:extLst>
          </p:cNvPr>
          <p:cNvSpPr>
            <a:spLocks noChangeArrowheads="1"/>
          </p:cNvSpPr>
          <p:nvPr/>
        </p:nvSpPr>
        <p:spPr bwMode="auto">
          <a:xfrm>
            <a:off x="3170185" y="3560117"/>
            <a:ext cx="730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dirty="0">
                <a:latin typeface="Times New Roman" panose="02020603050405020304" pitchFamily="18" charset="0"/>
              </a:rPr>
              <a:t>Also</a:t>
            </a:r>
            <a:endParaRPr kumimoji="0" lang="zh-CN" altLang="en-US" sz="2400" dirty="0">
              <a:latin typeface="Times New Roman" panose="02020603050405020304" pitchFamily="18" charset="0"/>
            </a:endParaRPr>
          </a:p>
        </p:txBody>
      </p:sp>
      <p:sp>
        <p:nvSpPr>
          <p:cNvPr id="74" name="矩形 8">
            <a:extLst>
              <a:ext uri="{FF2B5EF4-FFF2-40B4-BE49-F238E27FC236}">
                <a16:creationId xmlns:a16="http://schemas.microsoft.com/office/drawing/2014/main" id="{D50D16BF-1A7E-4F73-8B25-FD3B0CE7943E}"/>
              </a:ext>
            </a:extLst>
          </p:cNvPr>
          <p:cNvSpPr>
            <a:spLocks noChangeArrowheads="1"/>
          </p:cNvSpPr>
          <p:nvPr/>
        </p:nvSpPr>
        <p:spPr bwMode="auto">
          <a:xfrm>
            <a:off x="3170185" y="6019155"/>
            <a:ext cx="174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dirty="0">
                <a:latin typeface="Times New Roman" panose="02020603050405020304" pitchFamily="18" charset="0"/>
              </a:rPr>
              <a:t>From above</a:t>
            </a:r>
            <a:r>
              <a:rPr kumimoji="0" lang="zh-CN" altLang="en-US" sz="2400" dirty="0">
                <a:latin typeface="Times New Roman" panose="02020603050405020304" pitchFamily="18" charset="0"/>
              </a:rPr>
              <a:t> </a:t>
            </a:r>
          </a:p>
        </p:txBody>
      </p:sp>
      <p:sp>
        <p:nvSpPr>
          <p:cNvPr id="75" name="矩形 74">
            <a:extLst>
              <a:ext uri="{FF2B5EF4-FFF2-40B4-BE49-F238E27FC236}">
                <a16:creationId xmlns:a16="http://schemas.microsoft.com/office/drawing/2014/main" id="{B0A5341E-7C7A-4901-911A-44A9BEF3797B}"/>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38949143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blinds(horizontal)">
                                      <p:cBhvr>
                                        <p:cTn id="7" dur="500"/>
                                        <p:tgtEl>
                                          <p:spTgt spid="5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linds(horizontal)">
                                      <p:cBhvr>
                                        <p:cTn id="10" dur="500"/>
                                        <p:tgtEl>
                                          <p:spTgt spid="58"/>
                                        </p:tgtEl>
                                      </p:cBhvr>
                                    </p:animEffect>
                                  </p:childTnLst>
                                </p:cTn>
                              </p:par>
                              <p:par>
                                <p:cTn id="11" presetID="3"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linds(horizontal)">
                                      <p:cBhvr>
                                        <p:cTn id="13" dur="500"/>
                                        <p:tgtEl>
                                          <p:spTgt spid="56"/>
                                        </p:tgtEl>
                                      </p:cBhvr>
                                    </p:animEffect>
                                  </p:childTnLst>
                                </p:cTn>
                              </p:par>
                              <p:par>
                                <p:cTn id="14" presetID="3" presetClass="entr" presetSubtype="1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blinds(horizontal)">
                                      <p:cBhvr>
                                        <p:cTn id="16" dur="500"/>
                                        <p:tgtEl>
                                          <p:spTgt spid="60"/>
                                        </p:tgtEl>
                                      </p:cBhvr>
                                    </p:animEffect>
                                  </p:childTnLst>
                                </p:cTn>
                              </p:par>
                              <p:par>
                                <p:cTn id="17" presetID="3" presetClass="entr" presetSubtype="1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blinds(horizontal)">
                                      <p:cBhvr>
                                        <p:cTn id="19" dur="500"/>
                                        <p:tgtEl>
                                          <p:spTgt spid="62"/>
                                        </p:tgtEl>
                                      </p:cBhvr>
                                    </p:animEffect>
                                  </p:childTnLst>
                                </p:cTn>
                              </p:par>
                              <p:par>
                                <p:cTn id="20" presetID="3" presetClass="entr" presetSubtype="1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linds(horizontal)">
                                      <p:cBhvr>
                                        <p:cTn id="22" dur="500"/>
                                        <p:tgtEl>
                                          <p:spTgt spid="6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blinds(horizontal)">
                                      <p:cBhvr>
                                        <p:cTn id="25" dur="500"/>
                                        <p:tgtEl>
                                          <p:spTgt spid="7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blinds(horizontal)">
                                      <p:cBhvr>
                                        <p:cTn id="2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3.Difference(set complement)</a:t>
            </a:r>
          </a:p>
        </p:txBody>
      </p:sp>
      <p:sp>
        <p:nvSpPr>
          <p:cNvPr id="52" name="Rectangle 6">
            <a:extLst>
              <a:ext uri="{FF2B5EF4-FFF2-40B4-BE49-F238E27FC236}">
                <a16:creationId xmlns:a16="http://schemas.microsoft.com/office/drawing/2014/main" id="{D56AC39E-D541-4B30-8B54-742D516DD861}"/>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5" name="Rectangle 9">
            <a:extLst>
              <a:ext uri="{FF2B5EF4-FFF2-40B4-BE49-F238E27FC236}">
                <a16:creationId xmlns:a16="http://schemas.microsoft.com/office/drawing/2014/main" id="{045C215F-B54F-46AE-B990-C1EE931A5E74}"/>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7" name="Rectangle 11">
            <a:extLst>
              <a:ext uri="{FF2B5EF4-FFF2-40B4-BE49-F238E27FC236}">
                <a16:creationId xmlns:a16="http://schemas.microsoft.com/office/drawing/2014/main" id="{FEE4FFFE-C4F4-4775-9FE4-068622735C7F}"/>
              </a:ext>
            </a:extLst>
          </p:cNvPr>
          <p:cNvSpPr>
            <a:spLocks noChangeArrowheads="1"/>
          </p:cNvSpPr>
          <p:nvPr/>
        </p:nvSpPr>
        <p:spPr bwMode="auto">
          <a:xfrm>
            <a:off x="1895422" y="3302942"/>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9" name="Rectangle 13">
            <a:extLst>
              <a:ext uri="{FF2B5EF4-FFF2-40B4-BE49-F238E27FC236}">
                <a16:creationId xmlns:a16="http://schemas.microsoft.com/office/drawing/2014/main" id="{340CF836-89ED-4DAD-988D-4D88CE54B243}"/>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61" name="Rectangle 15">
            <a:extLst>
              <a:ext uri="{FF2B5EF4-FFF2-40B4-BE49-F238E27FC236}">
                <a16:creationId xmlns:a16="http://schemas.microsoft.com/office/drawing/2014/main" id="{EF9FCF40-2D6D-40BA-AB2E-C7E991C9B5FB}"/>
              </a:ext>
            </a:extLst>
          </p:cNvPr>
          <p:cNvSpPr>
            <a:spLocks noChangeArrowheads="1"/>
          </p:cNvSpPr>
          <p:nvPr/>
        </p:nvSpPr>
        <p:spPr bwMode="auto">
          <a:xfrm>
            <a:off x="1895422" y="29552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63" name="Rectangle 18">
            <a:extLst>
              <a:ext uri="{FF2B5EF4-FFF2-40B4-BE49-F238E27FC236}">
                <a16:creationId xmlns:a16="http://schemas.microsoft.com/office/drawing/2014/main" id="{AC59ABC2-D577-47B2-9C73-592BEEC405D9}"/>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32" name="Object 7">
            <a:extLst>
              <a:ext uri="{FF2B5EF4-FFF2-40B4-BE49-F238E27FC236}">
                <a16:creationId xmlns:a16="http://schemas.microsoft.com/office/drawing/2014/main" id="{B7751FF9-A12A-4F73-BBCF-1561CCED9410}"/>
              </a:ext>
            </a:extLst>
          </p:cNvPr>
          <p:cNvGraphicFramePr>
            <a:graphicFrameLocks noChangeAspect="1"/>
          </p:cNvGraphicFramePr>
          <p:nvPr>
            <p:extLst>
              <p:ext uri="{D42A27DB-BD31-4B8C-83A1-F6EECF244321}">
                <p14:modId xmlns:p14="http://schemas.microsoft.com/office/powerpoint/2010/main" val="927233709"/>
              </p:ext>
            </p:extLst>
          </p:nvPr>
        </p:nvGraphicFramePr>
        <p:xfrm>
          <a:off x="2872867" y="3523933"/>
          <a:ext cx="4895850" cy="2873375"/>
        </p:xfrm>
        <a:graphic>
          <a:graphicData uri="http://schemas.openxmlformats.org/presentationml/2006/ole">
            <mc:AlternateContent xmlns:mc="http://schemas.openxmlformats.org/markup-compatibility/2006">
              <mc:Choice xmlns:v="urn:schemas-microsoft-com:vml" Requires="v">
                <p:oleObj spid="_x0000_s56354" name="Equation" r:id="rId4" imgW="2336800" imgH="1371600" progId="Equation.DSMT4">
                  <p:embed/>
                </p:oleObj>
              </mc:Choice>
              <mc:Fallback>
                <p:oleObj name="Equation" r:id="rId4" imgW="2336800" imgH="1371600" progId="Equation.DSMT4">
                  <p:embed/>
                  <p:pic>
                    <p:nvPicPr>
                      <p:cNvPr id="7172" name="Object 7">
                        <a:extLst>
                          <a:ext uri="{FF2B5EF4-FFF2-40B4-BE49-F238E27FC236}">
                            <a16:creationId xmlns:a16="http://schemas.microsoft.com/office/drawing/2014/main" id="{F565958C-08C5-4A09-894B-D6AF5E1C6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867" y="3523933"/>
                        <a:ext cx="4895850" cy="287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 name="Rectangle 3">
            <a:extLst>
              <a:ext uri="{FF2B5EF4-FFF2-40B4-BE49-F238E27FC236}">
                <a16:creationId xmlns:a16="http://schemas.microsoft.com/office/drawing/2014/main" id="{B3668A90-95E8-46CF-882A-308C2AA4A529}"/>
              </a:ext>
            </a:extLst>
          </p:cNvPr>
          <p:cNvSpPr txBox="1">
            <a:spLocks noChangeArrowheads="1"/>
          </p:cNvSpPr>
          <p:nvPr/>
        </p:nvSpPr>
        <p:spPr bwMode="auto">
          <a:xfrm>
            <a:off x="2380742" y="1063308"/>
            <a:ext cx="87852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286000" indent="-4572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743200" indent="-4572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3200400" indent="-4572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657600" indent="-4572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4114800" indent="-4572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800" b="1" dirty="0">
                <a:solidFill>
                  <a:srgbClr val="FF0000"/>
                </a:solidFill>
                <a:latin typeface="Times New Roman" panose="02020603050405020304" pitchFamily="18" charset="0"/>
                <a:cs typeface="Times New Roman" panose="02020603050405020304" pitchFamily="18" charset="0"/>
              </a:rPr>
              <a:t>T</a:t>
            </a:r>
            <a:r>
              <a:rPr kumimoji="0" lang="zh-CN" altLang="en-US" sz="2800" b="1" dirty="0">
                <a:solidFill>
                  <a:srgbClr val="FF0000"/>
                </a:solidFill>
                <a:latin typeface="Times New Roman" panose="02020603050405020304" pitchFamily="18" charset="0"/>
                <a:cs typeface="Times New Roman" panose="02020603050405020304" pitchFamily="18" charset="0"/>
              </a:rPr>
              <a:t>heorem </a:t>
            </a:r>
            <a:r>
              <a:rPr kumimoji="0" lang="en-US" altLang="zh-CN" sz="2800" b="1" dirty="0">
                <a:solidFill>
                  <a:srgbClr val="FF0000"/>
                </a:solidFill>
                <a:latin typeface="Times New Roman" panose="02020603050405020304" pitchFamily="18" charset="0"/>
                <a:cs typeface="Times New Roman" panose="02020603050405020304" pitchFamily="18" charset="0"/>
              </a:rPr>
              <a:t>3.2-7</a:t>
            </a:r>
            <a:r>
              <a:rPr kumimoji="0" lang="en-US" altLang="zh-CN" sz="2800" b="1" dirty="0">
                <a:solidFill>
                  <a:srgbClr val="000000"/>
                </a:solidFill>
                <a:latin typeface="Times New Roman" panose="02020603050405020304" pitchFamily="18" charset="0"/>
                <a:cs typeface="Times New Roman" panose="02020603050405020304" pitchFamily="18" charset="0"/>
              </a:rPr>
              <a:t>: For </a:t>
            </a:r>
            <a:r>
              <a:rPr kumimoji="0" lang="zh-CN" altLang="en-US" sz="2800" b="1" dirty="0">
                <a:latin typeface="Times New Roman" panose="02020603050405020304" pitchFamily="18" charset="0"/>
                <a:cs typeface="Times New Roman" panose="02020603050405020304" pitchFamily="18" charset="0"/>
              </a:rPr>
              <a:t>∀ </a:t>
            </a:r>
            <a:r>
              <a:rPr kumimoji="0" lang="en-US" altLang="zh-CN" sz="2800" b="1" dirty="0">
                <a:latin typeface="Times New Roman" panose="02020603050405020304" pitchFamily="18" charset="0"/>
                <a:cs typeface="Times New Roman" panose="02020603050405020304" pitchFamily="18" charset="0"/>
              </a:rPr>
              <a:t>sets A, B, if A ⊆ B, then:</a:t>
            </a:r>
          </a:p>
          <a:p>
            <a:pPr lvl="4" eaLnBrk="1" hangingPunct="1">
              <a:spcBef>
                <a:spcPct val="0"/>
              </a:spcBef>
              <a:buFontTx/>
              <a:buAutoNum type="alphaLcParenBoth"/>
            </a:pPr>
            <a:r>
              <a:rPr kumimoji="0" lang="en-US" altLang="zh-CN" sz="2800" b="1" dirty="0">
                <a:latin typeface="Times New Roman" panose="02020603050405020304" pitchFamily="18" charset="0"/>
                <a:cs typeface="Times New Roman" panose="02020603050405020304" pitchFamily="18" charset="0"/>
              </a:rPr>
              <a:t>~B</a:t>
            </a:r>
            <a:r>
              <a:rPr kumimoji="0" lang="en-US" altLang="zh-CN" sz="2800" b="1" i="0" dirty="0">
                <a:latin typeface="Times New Roman" panose="02020603050405020304" pitchFamily="18" charset="0"/>
              </a:rPr>
              <a:t> </a:t>
            </a:r>
            <a:r>
              <a:rPr kumimoji="0" lang="zh-CN" altLang="en-US" sz="2800" b="1" i="0" dirty="0">
                <a:latin typeface="Times New Roman" panose="02020603050405020304" pitchFamily="18" charset="0"/>
              </a:rPr>
              <a:t>⊆ </a:t>
            </a:r>
            <a:r>
              <a:rPr kumimoji="0" lang="en-US" altLang="zh-CN" sz="2800" b="1" i="0" dirty="0">
                <a:latin typeface="Times New Roman" panose="02020603050405020304" pitchFamily="18" charset="0"/>
              </a:rPr>
              <a:t>~A</a:t>
            </a:r>
          </a:p>
          <a:p>
            <a:pPr lvl="4" eaLnBrk="1" hangingPunct="1">
              <a:spcBef>
                <a:spcPct val="0"/>
              </a:spcBef>
              <a:buFontTx/>
              <a:buAutoNum type="alphaLcParenBoth"/>
            </a:pPr>
            <a:r>
              <a:rPr kumimoji="0" lang="en-US" altLang="zh-CN" sz="2800" b="1" i="0" dirty="0">
                <a:latin typeface="Times New Roman" panose="02020603050405020304" pitchFamily="18" charset="0"/>
              </a:rPr>
              <a:t>(B-A)</a:t>
            </a:r>
            <a:r>
              <a:rPr kumimoji="0" lang="zh-CN" altLang="en-US" sz="2800" b="1" i="0" dirty="0">
                <a:latin typeface="Times New Roman" panose="02020603050405020304" pitchFamily="18" charset="0"/>
              </a:rPr>
              <a:t>∪</a:t>
            </a:r>
            <a:r>
              <a:rPr kumimoji="0" lang="en-US" altLang="zh-CN" sz="2800" b="1" i="0" dirty="0">
                <a:latin typeface="Times New Roman" panose="02020603050405020304" pitchFamily="18" charset="0"/>
              </a:rPr>
              <a:t>A=B</a:t>
            </a:r>
            <a:endParaRPr kumimoji="0" lang="zh-CN" altLang="en-US" sz="2800" b="1" dirty="0">
              <a:latin typeface="Times New Roman" panose="02020603050405020304" pitchFamily="18" charset="0"/>
            </a:endParaRPr>
          </a:p>
        </p:txBody>
      </p:sp>
      <p:sp>
        <p:nvSpPr>
          <p:cNvPr id="34" name="矩形 3">
            <a:extLst>
              <a:ext uri="{FF2B5EF4-FFF2-40B4-BE49-F238E27FC236}">
                <a16:creationId xmlns:a16="http://schemas.microsoft.com/office/drawing/2014/main" id="{C27F87CA-EBD1-4564-8E37-6423233FF0E8}"/>
              </a:ext>
            </a:extLst>
          </p:cNvPr>
          <p:cNvSpPr>
            <a:spLocks noChangeArrowheads="1"/>
          </p:cNvSpPr>
          <p:nvPr/>
        </p:nvSpPr>
        <p:spPr bwMode="auto">
          <a:xfrm>
            <a:off x="2380742" y="2466658"/>
            <a:ext cx="80645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4572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9144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1371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18288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b="1" dirty="0">
                <a:solidFill>
                  <a:schemeClr val="accent2"/>
                </a:solidFill>
                <a:latin typeface="Times New Roman" panose="02020603050405020304" pitchFamily="18" charset="0"/>
              </a:rPr>
              <a:t>Proof</a:t>
            </a:r>
            <a:r>
              <a:rPr kumimoji="0" lang="en-US" altLang="zh-CN" sz="2400" dirty="0">
                <a:latin typeface="Times New Roman" panose="02020603050405020304" pitchFamily="18" charset="0"/>
              </a:rPr>
              <a:t>:</a:t>
            </a:r>
            <a:r>
              <a:rPr kumimoji="0" lang="zh-CN" altLang="en-US" sz="2400" dirty="0">
                <a:latin typeface="Times New Roman" panose="02020603050405020304" pitchFamily="18" charset="0"/>
              </a:rPr>
              <a:t> </a:t>
            </a:r>
            <a:r>
              <a:rPr kumimoji="0" lang="en-US" altLang="zh-CN" sz="2400" i="0" dirty="0">
                <a:latin typeface="Times New Roman" panose="02020603050405020304" pitchFamily="18" charset="0"/>
                <a:sym typeface="Wingdings" panose="05000000000000000000" pitchFamily="2" charset="2"/>
              </a:rPr>
              <a:t>(a) if x </a:t>
            </a:r>
            <a:r>
              <a:rPr kumimoji="0" lang="zh-CN" altLang="en-US" sz="2400" i="0" dirty="0">
                <a:latin typeface="Times New Roman" panose="02020603050405020304" pitchFamily="18" charset="0"/>
                <a:sym typeface="Wingdings" panose="05000000000000000000" pitchFamily="2" charset="2"/>
              </a:rPr>
              <a:t>∈</a:t>
            </a:r>
            <a:r>
              <a:rPr kumimoji="0" lang="en-US" altLang="zh-CN" sz="2400" i="0" dirty="0">
                <a:latin typeface="Times New Roman" panose="02020603050405020304" pitchFamily="18" charset="0"/>
                <a:sym typeface="Wingdings" panose="05000000000000000000" pitchFamily="2" charset="2"/>
              </a:rPr>
              <a:t>A, then x </a:t>
            </a:r>
            <a:r>
              <a:rPr kumimoji="0" lang="zh-CN" altLang="en-US" sz="2400" i="0" dirty="0">
                <a:latin typeface="Times New Roman" panose="02020603050405020304" pitchFamily="18" charset="0"/>
                <a:sym typeface="Wingdings" panose="05000000000000000000" pitchFamily="2" charset="2"/>
              </a:rPr>
              <a:t>∈</a:t>
            </a:r>
            <a:r>
              <a:rPr kumimoji="0" lang="en-US" altLang="zh-CN" sz="2400" i="0" dirty="0">
                <a:latin typeface="Times New Roman" panose="02020603050405020304" pitchFamily="18" charset="0"/>
                <a:sym typeface="Wingdings" panose="05000000000000000000" pitchFamily="2" charset="2"/>
              </a:rPr>
              <a:t>B. So if x </a:t>
            </a:r>
            <a:r>
              <a:rPr kumimoji="0" lang="zh-CN" altLang="en-US" sz="2400" i="0" dirty="0">
                <a:latin typeface="Times New Roman" panose="02020603050405020304" pitchFamily="18" charset="0"/>
                <a:sym typeface="Wingdings" panose="05000000000000000000" pitchFamily="2" charset="2"/>
              </a:rPr>
              <a:t>∉</a:t>
            </a:r>
            <a:r>
              <a:rPr kumimoji="0" lang="en-US" altLang="zh-CN" sz="2400" i="0" dirty="0">
                <a:latin typeface="Times New Roman" panose="02020603050405020304" pitchFamily="18" charset="0"/>
                <a:sym typeface="Wingdings" panose="05000000000000000000" pitchFamily="2" charset="2"/>
              </a:rPr>
              <a:t>B, then there is x</a:t>
            </a:r>
            <a:r>
              <a:rPr kumimoji="0" lang="zh-CN" altLang="en-US" sz="2400" i="0" dirty="0">
                <a:latin typeface="Times New Roman" panose="02020603050405020304" pitchFamily="18" charset="0"/>
                <a:sym typeface="Wingdings" panose="05000000000000000000" pitchFamily="2" charset="2"/>
              </a:rPr>
              <a:t>∉</a:t>
            </a:r>
            <a:r>
              <a:rPr kumimoji="0" lang="en-US" altLang="zh-CN" sz="2400" i="0" dirty="0">
                <a:latin typeface="Times New Roman" panose="02020603050405020304" pitchFamily="18" charset="0"/>
                <a:sym typeface="Wingdings" panose="05000000000000000000" pitchFamily="2" charset="2"/>
              </a:rPr>
              <a:t>A.</a:t>
            </a:r>
            <a:r>
              <a:rPr kumimoji="0" lang="zh-CN" altLang="en-US" sz="2400" i="0" dirty="0">
                <a:latin typeface="Times New Roman" panose="02020603050405020304" pitchFamily="18" charset="0"/>
              </a:rPr>
              <a:t> </a:t>
            </a:r>
            <a:endParaRPr kumimoji="0" lang="en-US" altLang="zh-CN" sz="2400" i="0" dirty="0">
              <a:latin typeface="Times New Roman" panose="02020603050405020304" pitchFamily="18" charset="0"/>
            </a:endParaRPr>
          </a:p>
          <a:p>
            <a:pPr marL="0" lvl="4" eaLnBrk="1" hangingPunct="1">
              <a:spcBef>
                <a:spcPct val="50000"/>
              </a:spcBef>
              <a:buFontTx/>
              <a:buNone/>
            </a:pPr>
            <a:r>
              <a:rPr kumimoji="0" lang="en-US" altLang="zh-CN" sz="2400" i="0" dirty="0">
                <a:latin typeface="Times New Roman" panose="02020603050405020304" pitchFamily="18" charset="0"/>
              </a:rPr>
              <a:t>That is, if </a:t>
            </a:r>
            <a:r>
              <a:rPr kumimoji="0" lang="en-US" altLang="zh-CN" sz="2400" i="0" dirty="0">
                <a:latin typeface="Times New Roman" panose="02020603050405020304" pitchFamily="18" charset="0"/>
                <a:sym typeface="Wingdings" panose="05000000000000000000" pitchFamily="2" charset="2"/>
              </a:rPr>
              <a:t>x </a:t>
            </a:r>
            <a:r>
              <a:rPr kumimoji="0" lang="zh-CN" altLang="en-US" sz="2400" i="0" dirty="0">
                <a:latin typeface="Times New Roman" panose="02020603050405020304" pitchFamily="18" charset="0"/>
                <a:sym typeface="Wingdings" panose="05000000000000000000" pitchFamily="2" charset="2"/>
              </a:rPr>
              <a:t>∈</a:t>
            </a:r>
            <a:r>
              <a:rPr kumimoji="0" lang="en-US" altLang="zh-CN" sz="2400" i="0" dirty="0">
                <a:latin typeface="Times New Roman" panose="02020603050405020304" pitchFamily="18" charset="0"/>
                <a:sym typeface="Wingdings" panose="05000000000000000000" pitchFamily="2" charset="2"/>
              </a:rPr>
              <a:t>~B, then x </a:t>
            </a:r>
            <a:r>
              <a:rPr kumimoji="0" lang="zh-CN" altLang="en-US" sz="2400" i="0" dirty="0">
                <a:latin typeface="Times New Roman" panose="02020603050405020304" pitchFamily="18" charset="0"/>
                <a:sym typeface="Wingdings" panose="05000000000000000000" pitchFamily="2" charset="2"/>
              </a:rPr>
              <a:t>∈</a:t>
            </a:r>
            <a:r>
              <a:rPr kumimoji="0" lang="en-US" altLang="zh-CN" sz="2400" i="0" dirty="0">
                <a:latin typeface="Times New Roman" panose="02020603050405020304" pitchFamily="18" charset="0"/>
                <a:sym typeface="Wingdings" panose="05000000000000000000" pitchFamily="2" charset="2"/>
              </a:rPr>
              <a:t>~A .</a:t>
            </a:r>
            <a:r>
              <a:rPr kumimoji="0" lang="en-US" altLang="zh-CN" sz="2400" dirty="0">
                <a:latin typeface="Times New Roman" panose="02020603050405020304" pitchFamily="18" charset="0"/>
                <a:cs typeface="Times New Roman" panose="02020603050405020304" pitchFamily="18" charset="0"/>
              </a:rPr>
              <a:t> ~B</a:t>
            </a:r>
            <a:r>
              <a:rPr kumimoji="0" lang="en-US" altLang="zh-CN" sz="2400" i="0" dirty="0">
                <a:latin typeface="Times New Roman" panose="02020603050405020304" pitchFamily="18" charset="0"/>
              </a:rPr>
              <a:t> </a:t>
            </a:r>
            <a:r>
              <a:rPr kumimoji="0" lang="zh-CN" altLang="en-US" sz="2400" i="0" dirty="0">
                <a:latin typeface="Times New Roman" panose="02020603050405020304" pitchFamily="18" charset="0"/>
              </a:rPr>
              <a:t>⊆ </a:t>
            </a:r>
            <a:r>
              <a:rPr kumimoji="0" lang="en-US" altLang="zh-CN" sz="2400" i="0" dirty="0">
                <a:latin typeface="Times New Roman" panose="02020603050405020304" pitchFamily="18" charset="0"/>
              </a:rPr>
              <a:t>~A.</a:t>
            </a:r>
          </a:p>
          <a:p>
            <a:pPr eaLnBrk="1" hangingPunct="1">
              <a:spcBef>
                <a:spcPct val="50000"/>
              </a:spcBef>
              <a:buFontTx/>
              <a:buNone/>
            </a:pPr>
            <a:endParaRPr kumimoji="0" lang="zh-CN" altLang="en-US" sz="2400" i="0" dirty="0">
              <a:latin typeface="Times New Roman" panose="02020603050405020304" pitchFamily="18" charset="0"/>
            </a:endParaRPr>
          </a:p>
        </p:txBody>
      </p:sp>
      <p:sp>
        <p:nvSpPr>
          <p:cNvPr id="35" name="矩形 4">
            <a:extLst>
              <a:ext uri="{FF2B5EF4-FFF2-40B4-BE49-F238E27FC236}">
                <a16:creationId xmlns:a16="http://schemas.microsoft.com/office/drawing/2014/main" id="{44E1FD47-F16D-41A8-9F0E-9D0727786002}"/>
              </a:ext>
            </a:extLst>
          </p:cNvPr>
          <p:cNvSpPr>
            <a:spLocks noChangeArrowheads="1"/>
          </p:cNvSpPr>
          <p:nvPr/>
        </p:nvSpPr>
        <p:spPr bwMode="auto">
          <a:xfrm>
            <a:off x="2380742" y="3523933"/>
            <a:ext cx="936625" cy="433387"/>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6" name="矩形 5">
            <a:extLst>
              <a:ext uri="{FF2B5EF4-FFF2-40B4-BE49-F238E27FC236}">
                <a16:creationId xmlns:a16="http://schemas.microsoft.com/office/drawing/2014/main" id="{6E4668AD-9300-46D0-9F45-80B2CC5BDAEA}"/>
              </a:ext>
            </a:extLst>
          </p:cNvPr>
          <p:cNvSpPr>
            <a:spLocks noChangeArrowheads="1"/>
          </p:cNvSpPr>
          <p:nvPr/>
        </p:nvSpPr>
        <p:spPr bwMode="auto">
          <a:xfrm rot="717642">
            <a:off x="2572830" y="5775008"/>
            <a:ext cx="936625" cy="614362"/>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7" name="矩形 15">
            <a:extLst>
              <a:ext uri="{FF2B5EF4-FFF2-40B4-BE49-F238E27FC236}">
                <a16:creationId xmlns:a16="http://schemas.microsoft.com/office/drawing/2014/main" id="{17C661C0-09D2-4E0B-B2BD-A329B6F42249}"/>
              </a:ext>
            </a:extLst>
          </p:cNvPr>
          <p:cNvSpPr>
            <a:spLocks noChangeArrowheads="1"/>
          </p:cNvSpPr>
          <p:nvPr/>
        </p:nvSpPr>
        <p:spPr bwMode="auto">
          <a:xfrm rot="231375">
            <a:off x="4271455" y="5957570"/>
            <a:ext cx="919162" cy="574675"/>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8" name="矩形 16">
            <a:extLst>
              <a:ext uri="{FF2B5EF4-FFF2-40B4-BE49-F238E27FC236}">
                <a16:creationId xmlns:a16="http://schemas.microsoft.com/office/drawing/2014/main" id="{706CEFC0-14E0-4019-8B14-1B93A72EA198}"/>
              </a:ext>
            </a:extLst>
          </p:cNvPr>
          <p:cNvSpPr>
            <a:spLocks noChangeArrowheads="1"/>
          </p:cNvSpPr>
          <p:nvPr/>
        </p:nvSpPr>
        <p:spPr bwMode="auto">
          <a:xfrm rot="387948">
            <a:off x="6484430" y="5871845"/>
            <a:ext cx="1776412" cy="612775"/>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pic>
        <p:nvPicPr>
          <p:cNvPr id="39" name="图片 4">
            <a:extLst>
              <a:ext uri="{FF2B5EF4-FFF2-40B4-BE49-F238E27FC236}">
                <a16:creationId xmlns:a16="http://schemas.microsoft.com/office/drawing/2014/main" id="{2E07926D-0E9F-4628-BC35-998D2C689B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8789" y="1163981"/>
            <a:ext cx="1687512"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6">
            <a:extLst>
              <a:ext uri="{FF2B5EF4-FFF2-40B4-BE49-F238E27FC236}">
                <a16:creationId xmlns:a16="http://schemas.microsoft.com/office/drawing/2014/main" id="{02108C36-A4C9-4939-B160-AA4948BCF263}"/>
              </a:ext>
            </a:extLst>
          </p:cNvPr>
          <p:cNvSpPr txBox="1">
            <a:spLocks noChangeArrowheads="1"/>
          </p:cNvSpPr>
          <p:nvPr/>
        </p:nvSpPr>
        <p:spPr bwMode="auto">
          <a:xfrm>
            <a:off x="3041142" y="5917062"/>
            <a:ext cx="63865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4572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9144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1371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18288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marL="0" lvl="4">
              <a:spcBef>
                <a:spcPct val="0"/>
              </a:spcBef>
              <a:buFontTx/>
              <a:buNone/>
            </a:pPr>
            <a:r>
              <a:rPr kumimoji="0" lang="en-US" altLang="zh-CN" sz="2400" i="0" dirty="0">
                <a:latin typeface="Times New Roman" panose="02020603050405020304" pitchFamily="18" charset="0"/>
              </a:rPr>
              <a:t>As            , then                    . That is </a:t>
            </a:r>
            <a:r>
              <a:rPr kumimoji="0" lang="en-US" altLang="zh-CN" sz="2400" i="0" dirty="0">
                <a:latin typeface="Times New Roman" panose="02020603050405020304" pitchFamily="18" charset="0"/>
                <a:cs typeface="Times New Roman" panose="02020603050405020304" pitchFamily="18" charset="0"/>
              </a:rPr>
              <a:t>(B-A)</a:t>
            </a:r>
            <a:r>
              <a:rPr kumimoji="0" lang="zh-CN" altLang="en-US" sz="2400" i="0" dirty="0">
                <a:latin typeface="Times New Roman" panose="02020603050405020304" pitchFamily="18" charset="0"/>
                <a:cs typeface="Times New Roman" panose="02020603050405020304" pitchFamily="18" charset="0"/>
              </a:rPr>
              <a:t>∪</a:t>
            </a:r>
            <a:r>
              <a:rPr kumimoji="0" lang="en-US" altLang="zh-CN" sz="2400" i="0" dirty="0">
                <a:latin typeface="Times New Roman" panose="02020603050405020304" pitchFamily="18" charset="0"/>
                <a:cs typeface="Times New Roman" panose="02020603050405020304" pitchFamily="18" charset="0"/>
              </a:rPr>
              <a:t>A=B</a:t>
            </a:r>
            <a:endParaRPr kumimoji="0" lang="zh-CN" altLang="en-US" sz="2400" dirty="0">
              <a:latin typeface="Times New Roman" panose="02020603050405020304" pitchFamily="18" charset="0"/>
              <a:cs typeface="Times New Roman" panose="02020603050405020304" pitchFamily="18" charset="0"/>
            </a:endParaRPr>
          </a:p>
          <a:p>
            <a:pPr>
              <a:spcBef>
                <a:spcPct val="0"/>
              </a:spcBef>
              <a:buFontTx/>
              <a:buNone/>
            </a:pPr>
            <a:r>
              <a:rPr kumimoji="0" lang="en-US" altLang="zh-CN" sz="2400" i="0" dirty="0">
                <a:latin typeface="Times New Roman" panose="02020603050405020304" pitchFamily="18" charset="0"/>
              </a:rPr>
              <a:t>  </a:t>
            </a:r>
            <a:endParaRPr kumimoji="0" lang="zh-CN" altLang="en-US" sz="2400" i="0" dirty="0">
              <a:latin typeface="Times New Roman" panose="02020603050405020304" pitchFamily="18" charset="0"/>
            </a:endParaRPr>
          </a:p>
        </p:txBody>
      </p:sp>
      <p:sp>
        <p:nvSpPr>
          <p:cNvPr id="42" name="矩形 41">
            <a:extLst>
              <a:ext uri="{FF2B5EF4-FFF2-40B4-BE49-F238E27FC236}">
                <a16:creationId xmlns:a16="http://schemas.microsoft.com/office/drawing/2014/main" id="{E1063A19-675D-4271-B4A0-A25562732D14}"/>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68636677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4.Symmetric Difference(</a:t>
            </a:r>
            <a:r>
              <a:rPr kumimoji="0" lang="zh-CN" altLang="en-US"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对称差分</a:t>
            </a: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a:t>
            </a:r>
          </a:p>
        </p:txBody>
      </p:sp>
      <p:sp>
        <p:nvSpPr>
          <p:cNvPr id="52" name="Rectangle 6">
            <a:extLst>
              <a:ext uri="{FF2B5EF4-FFF2-40B4-BE49-F238E27FC236}">
                <a16:creationId xmlns:a16="http://schemas.microsoft.com/office/drawing/2014/main" id="{D56AC39E-D541-4B30-8B54-742D516DD861}"/>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5" name="Rectangle 9">
            <a:extLst>
              <a:ext uri="{FF2B5EF4-FFF2-40B4-BE49-F238E27FC236}">
                <a16:creationId xmlns:a16="http://schemas.microsoft.com/office/drawing/2014/main" id="{045C215F-B54F-46AE-B990-C1EE931A5E74}"/>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7" name="Rectangle 11">
            <a:extLst>
              <a:ext uri="{FF2B5EF4-FFF2-40B4-BE49-F238E27FC236}">
                <a16:creationId xmlns:a16="http://schemas.microsoft.com/office/drawing/2014/main" id="{FEE4FFFE-C4F4-4775-9FE4-068622735C7F}"/>
              </a:ext>
            </a:extLst>
          </p:cNvPr>
          <p:cNvSpPr>
            <a:spLocks noChangeArrowheads="1"/>
          </p:cNvSpPr>
          <p:nvPr/>
        </p:nvSpPr>
        <p:spPr bwMode="auto">
          <a:xfrm>
            <a:off x="1895422" y="3302942"/>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9" name="Rectangle 13">
            <a:extLst>
              <a:ext uri="{FF2B5EF4-FFF2-40B4-BE49-F238E27FC236}">
                <a16:creationId xmlns:a16="http://schemas.microsoft.com/office/drawing/2014/main" id="{340CF836-89ED-4DAD-988D-4D88CE54B243}"/>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61" name="Rectangle 15">
            <a:extLst>
              <a:ext uri="{FF2B5EF4-FFF2-40B4-BE49-F238E27FC236}">
                <a16:creationId xmlns:a16="http://schemas.microsoft.com/office/drawing/2014/main" id="{EF9FCF40-2D6D-40BA-AB2E-C7E991C9B5FB}"/>
              </a:ext>
            </a:extLst>
          </p:cNvPr>
          <p:cNvSpPr>
            <a:spLocks noChangeArrowheads="1"/>
          </p:cNvSpPr>
          <p:nvPr/>
        </p:nvSpPr>
        <p:spPr bwMode="auto">
          <a:xfrm>
            <a:off x="1895422" y="29552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63" name="Rectangle 18">
            <a:extLst>
              <a:ext uri="{FF2B5EF4-FFF2-40B4-BE49-F238E27FC236}">
                <a16:creationId xmlns:a16="http://schemas.microsoft.com/office/drawing/2014/main" id="{AC59ABC2-D577-47B2-9C73-592BEEC405D9}"/>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34" name="Rectangle 3">
            <a:extLst>
              <a:ext uri="{FF2B5EF4-FFF2-40B4-BE49-F238E27FC236}">
                <a16:creationId xmlns:a16="http://schemas.microsoft.com/office/drawing/2014/main" id="{0ABAB878-CBAF-484E-AA51-93B7D0323AF1}"/>
              </a:ext>
            </a:extLst>
          </p:cNvPr>
          <p:cNvSpPr txBox="1">
            <a:spLocks noChangeArrowheads="1"/>
          </p:cNvSpPr>
          <p:nvPr/>
        </p:nvSpPr>
        <p:spPr>
          <a:xfrm>
            <a:off x="2037437" y="1179576"/>
            <a:ext cx="10034590" cy="2724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Definition:</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For ∀ sets A and 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the union set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of all the elements that belong to A but do not belong to B and all the elements that belong to B but do not belong to A, is called the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symmetric difference set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of A and B, written as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buFontTx/>
              <a:buNone/>
            </a:pP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   Example: A={1,2,3}    </a:t>
            </a:r>
          </a:p>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                    B={3,2,4}</a:t>
            </a:r>
          </a:p>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      Then              ={1,4}</a:t>
            </a:r>
          </a:p>
        </p:txBody>
      </p:sp>
      <p:sp>
        <p:nvSpPr>
          <p:cNvPr id="35" name="Rectangle 5">
            <a:extLst>
              <a:ext uri="{FF2B5EF4-FFF2-40B4-BE49-F238E27FC236}">
                <a16:creationId xmlns:a16="http://schemas.microsoft.com/office/drawing/2014/main" id="{DB6FDBD0-4CE2-43E5-BB4C-ECF604E2E194}"/>
              </a:ext>
            </a:extLst>
          </p:cNvPr>
          <p:cNvSpPr>
            <a:spLocks noChangeArrowheads="1"/>
          </p:cNvSpPr>
          <p:nvPr/>
        </p:nvSpPr>
        <p:spPr bwMode="auto">
          <a:xfrm>
            <a:off x="1569124" y="3441764"/>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36" name="Object 4">
            <a:extLst>
              <a:ext uri="{FF2B5EF4-FFF2-40B4-BE49-F238E27FC236}">
                <a16:creationId xmlns:a16="http://schemas.microsoft.com/office/drawing/2014/main" id="{A8294B02-7667-4573-840E-176B59AB4F22}"/>
              </a:ext>
            </a:extLst>
          </p:cNvPr>
          <p:cNvGraphicFramePr>
            <a:graphicFrameLocks noChangeAspect="1"/>
          </p:cNvGraphicFramePr>
          <p:nvPr>
            <p:extLst>
              <p:ext uri="{D42A27DB-BD31-4B8C-83A1-F6EECF244321}">
                <p14:modId xmlns:p14="http://schemas.microsoft.com/office/powerpoint/2010/main" val="1225506998"/>
              </p:ext>
            </p:extLst>
          </p:nvPr>
        </p:nvGraphicFramePr>
        <p:xfrm>
          <a:off x="4584247" y="2678265"/>
          <a:ext cx="3816350" cy="1344613"/>
        </p:xfrm>
        <a:graphic>
          <a:graphicData uri="http://schemas.openxmlformats.org/presentationml/2006/ole">
            <mc:AlternateContent xmlns:mc="http://schemas.openxmlformats.org/markup-compatibility/2006">
              <mc:Choice xmlns:v="urn:schemas-microsoft-com:vml" Requires="v">
                <p:oleObj spid="_x0000_s57433" name="Equation" r:id="rId4" imgW="1866900" imgH="660400" progId="Equation.DSMT4">
                  <p:embed/>
                </p:oleObj>
              </mc:Choice>
              <mc:Fallback>
                <p:oleObj name="Equation" r:id="rId4" imgW="1866900" imgH="660400" progId="Equation.DSMT4">
                  <p:embed/>
                  <p:pic>
                    <p:nvPicPr>
                      <p:cNvPr id="15366" name="Object 4">
                        <a:extLst>
                          <a:ext uri="{FF2B5EF4-FFF2-40B4-BE49-F238E27FC236}">
                            <a16:creationId xmlns:a16="http://schemas.microsoft.com/office/drawing/2014/main" id="{5007E01A-35A0-4BCD-BB01-DF3A6E4FA8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247" y="2678265"/>
                        <a:ext cx="3816350"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6">
            <a:extLst>
              <a:ext uri="{FF2B5EF4-FFF2-40B4-BE49-F238E27FC236}">
                <a16:creationId xmlns:a16="http://schemas.microsoft.com/office/drawing/2014/main" id="{C20ADD71-9C75-4860-903E-162DA76ED09C}"/>
              </a:ext>
            </a:extLst>
          </p:cNvPr>
          <p:cNvGraphicFramePr>
            <a:graphicFrameLocks noChangeAspect="1"/>
          </p:cNvGraphicFramePr>
          <p:nvPr>
            <p:extLst>
              <p:ext uri="{D42A27DB-BD31-4B8C-83A1-F6EECF244321}">
                <p14:modId xmlns:p14="http://schemas.microsoft.com/office/powerpoint/2010/main" val="1410671153"/>
              </p:ext>
            </p:extLst>
          </p:nvPr>
        </p:nvGraphicFramePr>
        <p:xfrm>
          <a:off x="2699806" y="2216360"/>
          <a:ext cx="865188" cy="366712"/>
        </p:xfrm>
        <a:graphic>
          <a:graphicData uri="http://schemas.openxmlformats.org/presentationml/2006/ole">
            <mc:AlternateContent xmlns:mc="http://schemas.openxmlformats.org/markup-compatibility/2006">
              <mc:Choice xmlns:v="urn:schemas-microsoft-com:vml" Requires="v">
                <p:oleObj spid="_x0000_s57434" name="Equation" r:id="rId6" imgW="418918" imgH="177723" progId="Equation.DSMT4">
                  <p:embed/>
                </p:oleObj>
              </mc:Choice>
              <mc:Fallback>
                <p:oleObj name="Equation" r:id="rId6" imgW="418918" imgH="177723" progId="Equation.DSMT4">
                  <p:embed/>
                  <p:pic>
                    <p:nvPicPr>
                      <p:cNvPr id="15367" name="Object 6">
                        <a:extLst>
                          <a:ext uri="{FF2B5EF4-FFF2-40B4-BE49-F238E27FC236}">
                            <a16:creationId xmlns:a16="http://schemas.microsoft.com/office/drawing/2014/main" id="{E87B9641-C9BA-4C37-A5C8-7873F3F7C6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806" y="2216360"/>
                        <a:ext cx="8651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6" name="Object 21">
            <a:extLst>
              <a:ext uri="{FF2B5EF4-FFF2-40B4-BE49-F238E27FC236}">
                <a16:creationId xmlns:a16="http://schemas.microsoft.com/office/drawing/2014/main" id="{53CE15FA-B59D-4250-A37B-1724EB5DEB1D}"/>
              </a:ext>
            </a:extLst>
          </p:cNvPr>
          <p:cNvGraphicFramePr>
            <a:graphicFrameLocks noChangeAspect="1"/>
          </p:cNvGraphicFramePr>
          <p:nvPr>
            <p:extLst>
              <p:ext uri="{D42A27DB-BD31-4B8C-83A1-F6EECF244321}">
                <p14:modId xmlns:p14="http://schemas.microsoft.com/office/powerpoint/2010/main" val="3352661233"/>
              </p:ext>
            </p:extLst>
          </p:nvPr>
        </p:nvGraphicFramePr>
        <p:xfrm>
          <a:off x="3628139" y="5678424"/>
          <a:ext cx="1008062" cy="427038"/>
        </p:xfrm>
        <a:graphic>
          <a:graphicData uri="http://schemas.openxmlformats.org/presentationml/2006/ole">
            <mc:AlternateContent xmlns:mc="http://schemas.openxmlformats.org/markup-compatibility/2006">
              <mc:Choice xmlns:v="urn:schemas-microsoft-com:vml" Requires="v">
                <p:oleObj spid="_x0000_s57435" name="Equation" r:id="rId8" imgW="418918" imgH="177723" progId="Equation.DSMT4">
                  <p:embed/>
                </p:oleObj>
              </mc:Choice>
              <mc:Fallback>
                <p:oleObj name="Equation" r:id="rId8" imgW="418918" imgH="177723" progId="Equation.DSMT4">
                  <p:embed/>
                  <p:pic>
                    <p:nvPicPr>
                      <p:cNvPr id="8196" name="Object 21">
                        <a:extLst>
                          <a:ext uri="{FF2B5EF4-FFF2-40B4-BE49-F238E27FC236}">
                            <a16:creationId xmlns:a16="http://schemas.microsoft.com/office/drawing/2014/main" id="{D013D642-75D3-4384-8DBD-CA8DBA26A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8139" y="5678424"/>
                        <a:ext cx="1008062"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8" name="矩形 47">
            <a:extLst>
              <a:ext uri="{FF2B5EF4-FFF2-40B4-BE49-F238E27FC236}">
                <a16:creationId xmlns:a16="http://schemas.microsoft.com/office/drawing/2014/main" id="{1EDCEE0F-5033-4033-848C-0D928921C636}"/>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对称差分</a:t>
            </a:r>
            <a:endParaRPr lang="zh-CN" altLang="en-US" b="1"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30" name="组合 29">
            <a:extLst>
              <a:ext uri="{FF2B5EF4-FFF2-40B4-BE49-F238E27FC236}">
                <a16:creationId xmlns:a16="http://schemas.microsoft.com/office/drawing/2014/main" id="{450A15D1-05DC-4BBE-BEB9-8EBADF26D28B}"/>
              </a:ext>
            </a:extLst>
          </p:cNvPr>
          <p:cNvGrpSpPr/>
          <p:nvPr/>
        </p:nvGrpSpPr>
        <p:grpSpPr>
          <a:xfrm>
            <a:off x="7730212" y="4349381"/>
            <a:ext cx="3888743" cy="2326056"/>
            <a:chOff x="7849672" y="3903726"/>
            <a:chExt cx="3888743" cy="2326056"/>
          </a:xfrm>
        </p:grpSpPr>
        <p:sp>
          <p:nvSpPr>
            <p:cNvPr id="31" name="矩形 30">
              <a:extLst>
                <a:ext uri="{FF2B5EF4-FFF2-40B4-BE49-F238E27FC236}">
                  <a16:creationId xmlns:a16="http://schemas.microsoft.com/office/drawing/2014/main" id="{BBDA0DA7-A5B6-439F-A15A-74772C9B74AE}"/>
                </a:ext>
              </a:extLst>
            </p:cNvPr>
            <p:cNvSpPr/>
            <p:nvPr/>
          </p:nvSpPr>
          <p:spPr>
            <a:xfrm>
              <a:off x="7849672" y="3912741"/>
              <a:ext cx="3888743" cy="23170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303A777E-C94E-4905-A48F-891622C5E2DF}"/>
                </a:ext>
              </a:extLst>
            </p:cNvPr>
            <p:cNvSpPr/>
            <p:nvPr/>
          </p:nvSpPr>
          <p:spPr>
            <a:xfrm>
              <a:off x="8196974" y="4226960"/>
              <a:ext cx="3073354" cy="1764517"/>
            </a:xfrm>
            <a:custGeom>
              <a:avLst/>
              <a:gdLst>
                <a:gd name="connsiteX0" fmla="*/ 947906 w 3073354"/>
                <a:gd name="connsiteY0" fmla="*/ 1 h 1764517"/>
                <a:gd name="connsiteX1" fmla="*/ 1477889 w 3073354"/>
                <a:gd name="connsiteY1" fmla="*/ 150677 h 1764517"/>
                <a:gd name="connsiteX2" fmla="*/ 1536676 w 3073354"/>
                <a:gd name="connsiteY2" fmla="*/ 195822 h 1764517"/>
                <a:gd name="connsiteX3" fmla="*/ 1455177 w 3073354"/>
                <a:gd name="connsiteY3" fmla="*/ 258408 h 1764517"/>
                <a:gd name="connsiteX4" fmla="*/ 1177542 w 3073354"/>
                <a:gd name="connsiteY4" fmla="*/ 882258 h 1764517"/>
                <a:gd name="connsiteX5" fmla="*/ 1455177 w 3073354"/>
                <a:gd name="connsiteY5" fmla="*/ 1506109 h 1764517"/>
                <a:gd name="connsiteX6" fmla="*/ 1536678 w 3073354"/>
                <a:gd name="connsiteY6" fmla="*/ 1568696 h 1764517"/>
                <a:gd name="connsiteX7" fmla="*/ 1477889 w 3073354"/>
                <a:gd name="connsiteY7" fmla="*/ 1613842 h 1764517"/>
                <a:gd name="connsiteX8" fmla="*/ 947906 w 3073354"/>
                <a:gd name="connsiteY8" fmla="*/ 1764517 h 1764517"/>
                <a:gd name="connsiteX9" fmla="*/ 0 w 3073354"/>
                <a:gd name="connsiteY9" fmla="*/ 882259 h 1764517"/>
                <a:gd name="connsiteX10" fmla="*/ 947906 w 3073354"/>
                <a:gd name="connsiteY10" fmla="*/ 1 h 1764517"/>
                <a:gd name="connsiteX11" fmla="*/ 2125448 w 3073354"/>
                <a:gd name="connsiteY11" fmla="*/ 0 h 1764517"/>
                <a:gd name="connsiteX12" fmla="*/ 3073354 w 3073354"/>
                <a:gd name="connsiteY12" fmla="*/ 882258 h 1764517"/>
                <a:gd name="connsiteX13" fmla="*/ 2125448 w 3073354"/>
                <a:gd name="connsiteY13" fmla="*/ 1764516 h 1764517"/>
                <a:gd name="connsiteX14" fmla="*/ 1595465 w 3073354"/>
                <a:gd name="connsiteY14" fmla="*/ 1613841 h 1764517"/>
                <a:gd name="connsiteX15" fmla="*/ 1536678 w 3073354"/>
                <a:gd name="connsiteY15" fmla="*/ 1568696 h 1764517"/>
                <a:gd name="connsiteX16" fmla="*/ 1618177 w 3073354"/>
                <a:gd name="connsiteY16" fmla="*/ 1506110 h 1764517"/>
                <a:gd name="connsiteX17" fmla="*/ 1895812 w 3073354"/>
                <a:gd name="connsiteY17" fmla="*/ 882259 h 1764517"/>
                <a:gd name="connsiteX18" fmla="*/ 1618177 w 3073354"/>
                <a:gd name="connsiteY18" fmla="*/ 258409 h 1764517"/>
                <a:gd name="connsiteX19" fmla="*/ 1536676 w 3073354"/>
                <a:gd name="connsiteY19" fmla="*/ 195822 h 1764517"/>
                <a:gd name="connsiteX20" fmla="*/ 1595465 w 3073354"/>
                <a:gd name="connsiteY20" fmla="*/ 150676 h 1764517"/>
                <a:gd name="connsiteX21" fmla="*/ 2125448 w 3073354"/>
                <a:gd name="connsiteY21" fmla="*/ 0 h 176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3354" h="1764517">
                  <a:moveTo>
                    <a:pt x="947906" y="1"/>
                  </a:moveTo>
                  <a:cubicBezTo>
                    <a:pt x="1144224" y="1"/>
                    <a:pt x="1326603" y="55548"/>
                    <a:pt x="1477889" y="150677"/>
                  </a:cubicBezTo>
                  <a:lnTo>
                    <a:pt x="1536676" y="195822"/>
                  </a:lnTo>
                  <a:lnTo>
                    <a:pt x="1455177" y="258408"/>
                  </a:lnTo>
                  <a:cubicBezTo>
                    <a:pt x="1283640" y="418065"/>
                    <a:pt x="1177542" y="638629"/>
                    <a:pt x="1177542" y="882258"/>
                  </a:cubicBezTo>
                  <a:cubicBezTo>
                    <a:pt x="1177542" y="1125887"/>
                    <a:pt x="1283640" y="1346452"/>
                    <a:pt x="1455177" y="1506109"/>
                  </a:cubicBezTo>
                  <a:lnTo>
                    <a:pt x="1536678" y="1568696"/>
                  </a:lnTo>
                  <a:lnTo>
                    <a:pt x="1477889" y="1613842"/>
                  </a:lnTo>
                  <a:cubicBezTo>
                    <a:pt x="1326603" y="1708970"/>
                    <a:pt x="1144224" y="1764517"/>
                    <a:pt x="947906" y="1764517"/>
                  </a:cubicBezTo>
                  <a:cubicBezTo>
                    <a:pt x="424392" y="1764517"/>
                    <a:pt x="0" y="1369517"/>
                    <a:pt x="0" y="882259"/>
                  </a:cubicBezTo>
                  <a:cubicBezTo>
                    <a:pt x="0" y="395001"/>
                    <a:pt x="424392" y="1"/>
                    <a:pt x="947906" y="1"/>
                  </a:cubicBezTo>
                  <a:close/>
                  <a:moveTo>
                    <a:pt x="2125448" y="0"/>
                  </a:moveTo>
                  <a:cubicBezTo>
                    <a:pt x="2648962" y="0"/>
                    <a:pt x="3073354" y="395000"/>
                    <a:pt x="3073354" y="882258"/>
                  </a:cubicBezTo>
                  <a:cubicBezTo>
                    <a:pt x="3073354" y="1369516"/>
                    <a:pt x="2648962" y="1764516"/>
                    <a:pt x="2125448" y="1764516"/>
                  </a:cubicBezTo>
                  <a:cubicBezTo>
                    <a:pt x="1929130" y="1764516"/>
                    <a:pt x="1746752" y="1708969"/>
                    <a:pt x="1595465" y="1613841"/>
                  </a:cubicBezTo>
                  <a:lnTo>
                    <a:pt x="1536678" y="1568696"/>
                  </a:lnTo>
                  <a:lnTo>
                    <a:pt x="1618177" y="1506110"/>
                  </a:lnTo>
                  <a:cubicBezTo>
                    <a:pt x="1789714" y="1346453"/>
                    <a:pt x="1895812" y="1125888"/>
                    <a:pt x="1895812" y="882259"/>
                  </a:cubicBezTo>
                  <a:cubicBezTo>
                    <a:pt x="1895812" y="638630"/>
                    <a:pt x="1789714" y="418066"/>
                    <a:pt x="1618177" y="258409"/>
                  </a:cubicBezTo>
                  <a:lnTo>
                    <a:pt x="1536676" y="195822"/>
                  </a:lnTo>
                  <a:lnTo>
                    <a:pt x="1595465" y="150676"/>
                  </a:lnTo>
                  <a:cubicBezTo>
                    <a:pt x="1746752" y="55547"/>
                    <a:pt x="1929130" y="0"/>
                    <a:pt x="2125448" y="0"/>
                  </a:cubicBezTo>
                  <a:close/>
                </a:path>
              </a:pathLst>
            </a:custGeom>
            <a:pattFill prst="pct75">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79CAD289-30EE-478B-AD5A-7F51B20D3B78}"/>
                </a:ext>
              </a:extLst>
            </p:cNvPr>
            <p:cNvSpPr txBox="1"/>
            <p:nvPr/>
          </p:nvSpPr>
          <p:spPr>
            <a:xfrm>
              <a:off x="8572011" y="4738824"/>
              <a:ext cx="578450" cy="769441"/>
            </a:xfrm>
            <a:prstGeom prst="rect">
              <a:avLst/>
            </a:prstGeom>
            <a:noFill/>
          </p:spPr>
          <p:txBody>
            <a:bodyPr wrap="square" rtlCol="0">
              <a:spAutoFit/>
            </a:bodyPr>
            <a:lstStyle/>
            <a:p>
              <a:r>
                <a:rPr lang="en-US" altLang="zh-CN" sz="4400" b="1" dirty="0">
                  <a:ln w="12700">
                    <a:solidFill>
                      <a:schemeClr val="bg1"/>
                    </a:solidFill>
                  </a:ln>
                </a:rPr>
                <a:t>A</a:t>
              </a:r>
              <a:endParaRPr lang="zh-CN" altLang="en-US" sz="4400" b="1" dirty="0">
                <a:ln w="12700">
                  <a:solidFill>
                    <a:schemeClr val="bg1"/>
                  </a:solidFill>
                </a:ln>
              </a:endParaRPr>
            </a:p>
          </p:txBody>
        </p:sp>
        <p:sp>
          <p:nvSpPr>
            <p:cNvPr id="47" name="文本框 46">
              <a:extLst>
                <a:ext uri="{FF2B5EF4-FFF2-40B4-BE49-F238E27FC236}">
                  <a16:creationId xmlns:a16="http://schemas.microsoft.com/office/drawing/2014/main" id="{4BA4421F-4A33-4159-980B-C377A7EC7A73}"/>
                </a:ext>
              </a:extLst>
            </p:cNvPr>
            <p:cNvSpPr txBox="1"/>
            <p:nvPr/>
          </p:nvSpPr>
          <p:spPr>
            <a:xfrm>
              <a:off x="10308532" y="4738823"/>
              <a:ext cx="578450" cy="769441"/>
            </a:xfrm>
            <a:prstGeom prst="rect">
              <a:avLst/>
            </a:prstGeom>
            <a:noFill/>
          </p:spPr>
          <p:txBody>
            <a:bodyPr wrap="square" rtlCol="0">
              <a:spAutoFit/>
            </a:bodyPr>
            <a:lstStyle/>
            <a:p>
              <a:r>
                <a:rPr lang="en-US" altLang="zh-CN" sz="4400" b="1" dirty="0">
                  <a:ln w="12700">
                    <a:solidFill>
                      <a:schemeClr val="bg1"/>
                    </a:solidFill>
                  </a:ln>
                </a:rPr>
                <a:t>B</a:t>
              </a:r>
              <a:endParaRPr lang="zh-CN" altLang="en-US" sz="4400" b="1" dirty="0">
                <a:ln w="12700">
                  <a:solidFill>
                    <a:schemeClr val="bg1"/>
                  </a:solidFill>
                </a:ln>
              </a:endParaRPr>
            </a:p>
          </p:txBody>
        </p:sp>
        <p:sp>
          <p:nvSpPr>
            <p:cNvPr id="49" name="文本框 48">
              <a:extLst>
                <a:ext uri="{FF2B5EF4-FFF2-40B4-BE49-F238E27FC236}">
                  <a16:creationId xmlns:a16="http://schemas.microsoft.com/office/drawing/2014/main" id="{034D0739-068D-4491-B1E4-4DAFDC7278FF}"/>
                </a:ext>
              </a:extLst>
            </p:cNvPr>
            <p:cNvSpPr txBox="1"/>
            <p:nvPr/>
          </p:nvSpPr>
          <p:spPr>
            <a:xfrm>
              <a:off x="11089807" y="3903726"/>
              <a:ext cx="578450" cy="769441"/>
            </a:xfrm>
            <a:prstGeom prst="rect">
              <a:avLst/>
            </a:prstGeom>
            <a:noFill/>
          </p:spPr>
          <p:txBody>
            <a:bodyPr wrap="square" rtlCol="0">
              <a:spAutoFit/>
            </a:bodyPr>
            <a:lstStyle/>
            <a:p>
              <a:r>
                <a:rPr lang="en-US" altLang="zh-CN" sz="4400" b="1" dirty="0">
                  <a:ln w="12700">
                    <a:solidFill>
                      <a:schemeClr val="bg1"/>
                    </a:solidFill>
                  </a:ln>
                </a:rPr>
                <a:t>E</a:t>
              </a:r>
              <a:endParaRPr lang="zh-CN" altLang="en-US" sz="4400" b="1" dirty="0">
                <a:ln w="12700">
                  <a:solidFill>
                    <a:schemeClr val="bg1"/>
                  </a:solidFill>
                </a:ln>
              </a:endParaRPr>
            </a:p>
          </p:txBody>
        </p:sp>
      </p:grpSp>
    </p:spTree>
    <p:extLst>
      <p:ext uri="{BB962C8B-B14F-4D97-AF65-F5344CB8AC3E}">
        <p14:creationId xmlns:p14="http://schemas.microsoft.com/office/powerpoint/2010/main" val="324508125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4">
                                            <p:txEl>
                                              <p:pRg st="5" end="5"/>
                                            </p:txEl>
                                          </p:spTgt>
                                        </p:tgtEl>
                                        <p:attrNameLst>
                                          <p:attrName>style.visibility</p:attrName>
                                        </p:attrNameLst>
                                      </p:cBhvr>
                                      <p:to>
                                        <p:strVal val="visible"/>
                                      </p:to>
                                    </p:set>
                                    <p:animEffect transition="in" filter="blinds(horizontal)">
                                      <p:cBhvr>
                                        <p:cTn id="7" dur="500"/>
                                        <p:tgtEl>
                                          <p:spTgt spid="3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
                                            <p:txEl>
                                              <p:pRg st="6" end="6"/>
                                            </p:txEl>
                                          </p:spTgt>
                                        </p:tgtEl>
                                        <p:attrNameLst>
                                          <p:attrName>style.visibility</p:attrName>
                                        </p:attrNameLst>
                                      </p:cBhvr>
                                      <p:to>
                                        <p:strVal val="visible"/>
                                      </p:to>
                                    </p:set>
                                    <p:animEffect transition="in" filter="blinds(horizontal)">
                                      <p:cBhvr>
                                        <p:cTn id="10" dur="500"/>
                                        <p:tgtEl>
                                          <p:spTgt spid="34">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
                                            <p:txEl>
                                              <p:pRg st="7" end="7"/>
                                            </p:txEl>
                                          </p:spTgt>
                                        </p:tgtEl>
                                        <p:attrNameLst>
                                          <p:attrName>style.visibility</p:attrName>
                                        </p:attrNameLst>
                                      </p:cBhvr>
                                      <p:to>
                                        <p:strVal val="visible"/>
                                      </p:to>
                                    </p:set>
                                    <p:animEffect transition="in" filter="blinds(horizontal)">
                                      <p:cBhvr>
                                        <p:cTn id="13" dur="500"/>
                                        <p:tgtEl>
                                          <p:spTgt spid="34">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blinds(horizontal)">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4.Symmetric Difference</a:t>
            </a:r>
          </a:p>
        </p:txBody>
      </p:sp>
      <p:sp>
        <p:nvSpPr>
          <p:cNvPr id="52" name="Rectangle 6">
            <a:extLst>
              <a:ext uri="{FF2B5EF4-FFF2-40B4-BE49-F238E27FC236}">
                <a16:creationId xmlns:a16="http://schemas.microsoft.com/office/drawing/2014/main" id="{D56AC39E-D541-4B30-8B54-742D516DD861}"/>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5" name="Rectangle 9">
            <a:extLst>
              <a:ext uri="{FF2B5EF4-FFF2-40B4-BE49-F238E27FC236}">
                <a16:creationId xmlns:a16="http://schemas.microsoft.com/office/drawing/2014/main" id="{045C215F-B54F-46AE-B990-C1EE931A5E74}"/>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7" name="Rectangle 11">
            <a:extLst>
              <a:ext uri="{FF2B5EF4-FFF2-40B4-BE49-F238E27FC236}">
                <a16:creationId xmlns:a16="http://schemas.microsoft.com/office/drawing/2014/main" id="{FEE4FFFE-C4F4-4775-9FE4-068622735C7F}"/>
              </a:ext>
            </a:extLst>
          </p:cNvPr>
          <p:cNvSpPr>
            <a:spLocks noChangeArrowheads="1"/>
          </p:cNvSpPr>
          <p:nvPr/>
        </p:nvSpPr>
        <p:spPr bwMode="auto">
          <a:xfrm>
            <a:off x="1895422" y="3302942"/>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59" name="Rectangle 13">
            <a:extLst>
              <a:ext uri="{FF2B5EF4-FFF2-40B4-BE49-F238E27FC236}">
                <a16:creationId xmlns:a16="http://schemas.microsoft.com/office/drawing/2014/main" id="{340CF836-89ED-4DAD-988D-4D88CE54B243}"/>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61" name="Rectangle 15">
            <a:extLst>
              <a:ext uri="{FF2B5EF4-FFF2-40B4-BE49-F238E27FC236}">
                <a16:creationId xmlns:a16="http://schemas.microsoft.com/office/drawing/2014/main" id="{EF9FCF40-2D6D-40BA-AB2E-C7E991C9B5FB}"/>
              </a:ext>
            </a:extLst>
          </p:cNvPr>
          <p:cNvSpPr>
            <a:spLocks noChangeArrowheads="1"/>
          </p:cNvSpPr>
          <p:nvPr/>
        </p:nvSpPr>
        <p:spPr bwMode="auto">
          <a:xfrm>
            <a:off x="1895422" y="29552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63" name="Rectangle 18">
            <a:extLst>
              <a:ext uri="{FF2B5EF4-FFF2-40B4-BE49-F238E27FC236}">
                <a16:creationId xmlns:a16="http://schemas.microsoft.com/office/drawing/2014/main" id="{AC59ABC2-D577-47B2-9C73-592BEEC405D9}"/>
              </a:ext>
            </a:extLst>
          </p:cNvPr>
          <p:cNvSpPr>
            <a:spLocks noChangeArrowheads="1"/>
          </p:cNvSpPr>
          <p:nvPr/>
        </p:nvSpPr>
        <p:spPr bwMode="auto">
          <a:xfrm>
            <a:off x="1895422" y="3298180"/>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35" name="Rectangle 5">
            <a:extLst>
              <a:ext uri="{FF2B5EF4-FFF2-40B4-BE49-F238E27FC236}">
                <a16:creationId xmlns:a16="http://schemas.microsoft.com/office/drawing/2014/main" id="{DB6FDBD0-4CE2-43E5-BB4C-ECF604E2E194}"/>
              </a:ext>
            </a:extLst>
          </p:cNvPr>
          <p:cNvSpPr>
            <a:spLocks noChangeArrowheads="1"/>
          </p:cNvSpPr>
          <p:nvPr/>
        </p:nvSpPr>
        <p:spPr bwMode="auto">
          <a:xfrm>
            <a:off x="1569124" y="3441764"/>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29" name="Rectangle 3">
            <a:extLst>
              <a:ext uri="{FF2B5EF4-FFF2-40B4-BE49-F238E27FC236}">
                <a16:creationId xmlns:a16="http://schemas.microsoft.com/office/drawing/2014/main" id="{4EE66DA5-26D6-4361-8EDB-899B33718F1F}"/>
              </a:ext>
            </a:extLst>
          </p:cNvPr>
          <p:cNvSpPr txBox="1">
            <a:spLocks noChangeArrowheads="1"/>
          </p:cNvSpPr>
          <p:nvPr/>
        </p:nvSpPr>
        <p:spPr>
          <a:xfrm>
            <a:off x="2221719" y="1143000"/>
            <a:ext cx="9099175"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600" b="1" dirty="0">
                <a:solidFill>
                  <a:srgbClr val="000000"/>
                </a:solidFill>
                <a:ea typeface="宋体" panose="02010600030101010101" pitchFamily="2" charset="-122"/>
                <a:cs typeface="Times New Roman" panose="02020603050405020304" pitchFamily="18" charset="0"/>
                <a:sym typeface="Symbol" panose="05050102010706020507" pitchFamily="18" charset="2"/>
              </a:rPr>
              <a:t> Symmetric difference set </a:t>
            </a:r>
            <a:r>
              <a:rPr lang="en-US" altLang="zh-CN" sz="2600" b="1" dirty="0">
                <a:solidFill>
                  <a:srgbClr val="000000"/>
                </a:solidFill>
                <a:ea typeface="宋体" panose="02010600030101010101" pitchFamily="2" charset="-122"/>
                <a:cs typeface="Times New Roman" panose="02020603050405020304" pitchFamily="18" charset="0"/>
              </a:rPr>
              <a:t>has the following properties:</a:t>
            </a:r>
          </a:p>
        </p:txBody>
      </p:sp>
      <p:graphicFrame>
        <p:nvGraphicFramePr>
          <p:cNvPr id="30" name="Object 5">
            <a:extLst>
              <a:ext uri="{FF2B5EF4-FFF2-40B4-BE49-F238E27FC236}">
                <a16:creationId xmlns:a16="http://schemas.microsoft.com/office/drawing/2014/main" id="{28D00270-6154-4A04-9658-D86A41043F40}"/>
              </a:ext>
            </a:extLst>
          </p:cNvPr>
          <p:cNvGraphicFramePr>
            <a:graphicFrameLocks noChangeAspect="1"/>
          </p:cNvGraphicFramePr>
          <p:nvPr>
            <p:extLst>
              <p:ext uri="{D42A27DB-BD31-4B8C-83A1-F6EECF244321}">
                <p14:modId xmlns:p14="http://schemas.microsoft.com/office/powerpoint/2010/main" val="3741534496"/>
              </p:ext>
            </p:extLst>
          </p:nvPr>
        </p:nvGraphicFramePr>
        <p:xfrm>
          <a:off x="2588464" y="2185257"/>
          <a:ext cx="4681538" cy="2513013"/>
        </p:xfrm>
        <a:graphic>
          <a:graphicData uri="http://schemas.openxmlformats.org/presentationml/2006/ole">
            <mc:AlternateContent xmlns:mc="http://schemas.openxmlformats.org/markup-compatibility/2006">
              <mc:Choice xmlns:v="urn:schemas-microsoft-com:vml" Requires="v">
                <p:oleObj spid="_x0000_s58401" name="Equation" r:id="rId4" imgW="2082800" imgH="1117600" progId="Equation.DSMT4">
                  <p:embed/>
                </p:oleObj>
              </mc:Choice>
              <mc:Fallback>
                <p:oleObj name="Equation" r:id="rId4" imgW="2082800" imgH="1117600" progId="Equation.DSMT4">
                  <p:embed/>
                  <p:pic>
                    <p:nvPicPr>
                      <p:cNvPr id="16390" name="Object 5">
                        <a:extLst>
                          <a:ext uri="{FF2B5EF4-FFF2-40B4-BE49-F238E27FC236}">
                            <a16:creationId xmlns:a16="http://schemas.microsoft.com/office/drawing/2014/main" id="{C8351C7A-D4D2-4BFC-B9BF-58DCE3831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464" y="2185257"/>
                        <a:ext cx="4681538" cy="251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 name="矩形 52">
            <a:extLst>
              <a:ext uri="{FF2B5EF4-FFF2-40B4-BE49-F238E27FC236}">
                <a16:creationId xmlns:a16="http://schemas.microsoft.com/office/drawing/2014/main" id="{BF8A2041-FC0F-48BE-BE7B-D1B7DB1D8948}"/>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对称差分</a:t>
            </a:r>
            <a:endParaRPr lang="zh-CN" altLang="en-US" b="1"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5" name="组合 4">
            <a:extLst>
              <a:ext uri="{FF2B5EF4-FFF2-40B4-BE49-F238E27FC236}">
                <a16:creationId xmlns:a16="http://schemas.microsoft.com/office/drawing/2014/main" id="{E357F28E-4437-4632-AD47-4A47906C733D}"/>
              </a:ext>
            </a:extLst>
          </p:cNvPr>
          <p:cNvGrpSpPr/>
          <p:nvPr/>
        </p:nvGrpSpPr>
        <p:grpSpPr>
          <a:xfrm>
            <a:off x="7900596" y="2265972"/>
            <a:ext cx="3888743" cy="2326056"/>
            <a:chOff x="7849672" y="3903726"/>
            <a:chExt cx="3888743" cy="2326056"/>
          </a:xfrm>
        </p:grpSpPr>
        <p:sp>
          <p:nvSpPr>
            <p:cNvPr id="3" name="矩形 2">
              <a:extLst>
                <a:ext uri="{FF2B5EF4-FFF2-40B4-BE49-F238E27FC236}">
                  <a16:creationId xmlns:a16="http://schemas.microsoft.com/office/drawing/2014/main" id="{2C721DF6-53FA-4BE4-B044-DE3FAC482CCE}"/>
                </a:ext>
              </a:extLst>
            </p:cNvPr>
            <p:cNvSpPr/>
            <p:nvPr/>
          </p:nvSpPr>
          <p:spPr>
            <a:xfrm>
              <a:off x="7849672" y="3912741"/>
              <a:ext cx="3888743" cy="23170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01C45901-4995-442D-BFBC-0801B1C00EF3}"/>
                </a:ext>
              </a:extLst>
            </p:cNvPr>
            <p:cNvSpPr/>
            <p:nvPr/>
          </p:nvSpPr>
          <p:spPr>
            <a:xfrm>
              <a:off x="8196974" y="4226960"/>
              <a:ext cx="3073354" cy="1764517"/>
            </a:xfrm>
            <a:custGeom>
              <a:avLst/>
              <a:gdLst>
                <a:gd name="connsiteX0" fmla="*/ 947906 w 3073354"/>
                <a:gd name="connsiteY0" fmla="*/ 1 h 1764517"/>
                <a:gd name="connsiteX1" fmla="*/ 1477889 w 3073354"/>
                <a:gd name="connsiteY1" fmla="*/ 150677 h 1764517"/>
                <a:gd name="connsiteX2" fmla="*/ 1536676 w 3073354"/>
                <a:gd name="connsiteY2" fmla="*/ 195822 h 1764517"/>
                <a:gd name="connsiteX3" fmla="*/ 1455177 w 3073354"/>
                <a:gd name="connsiteY3" fmla="*/ 258408 h 1764517"/>
                <a:gd name="connsiteX4" fmla="*/ 1177542 w 3073354"/>
                <a:gd name="connsiteY4" fmla="*/ 882258 h 1764517"/>
                <a:gd name="connsiteX5" fmla="*/ 1455177 w 3073354"/>
                <a:gd name="connsiteY5" fmla="*/ 1506109 h 1764517"/>
                <a:gd name="connsiteX6" fmla="*/ 1536678 w 3073354"/>
                <a:gd name="connsiteY6" fmla="*/ 1568696 h 1764517"/>
                <a:gd name="connsiteX7" fmla="*/ 1477889 w 3073354"/>
                <a:gd name="connsiteY7" fmla="*/ 1613842 h 1764517"/>
                <a:gd name="connsiteX8" fmla="*/ 947906 w 3073354"/>
                <a:gd name="connsiteY8" fmla="*/ 1764517 h 1764517"/>
                <a:gd name="connsiteX9" fmla="*/ 0 w 3073354"/>
                <a:gd name="connsiteY9" fmla="*/ 882259 h 1764517"/>
                <a:gd name="connsiteX10" fmla="*/ 947906 w 3073354"/>
                <a:gd name="connsiteY10" fmla="*/ 1 h 1764517"/>
                <a:gd name="connsiteX11" fmla="*/ 2125448 w 3073354"/>
                <a:gd name="connsiteY11" fmla="*/ 0 h 1764517"/>
                <a:gd name="connsiteX12" fmla="*/ 3073354 w 3073354"/>
                <a:gd name="connsiteY12" fmla="*/ 882258 h 1764517"/>
                <a:gd name="connsiteX13" fmla="*/ 2125448 w 3073354"/>
                <a:gd name="connsiteY13" fmla="*/ 1764516 h 1764517"/>
                <a:gd name="connsiteX14" fmla="*/ 1595465 w 3073354"/>
                <a:gd name="connsiteY14" fmla="*/ 1613841 h 1764517"/>
                <a:gd name="connsiteX15" fmla="*/ 1536678 w 3073354"/>
                <a:gd name="connsiteY15" fmla="*/ 1568696 h 1764517"/>
                <a:gd name="connsiteX16" fmla="*/ 1618177 w 3073354"/>
                <a:gd name="connsiteY16" fmla="*/ 1506110 h 1764517"/>
                <a:gd name="connsiteX17" fmla="*/ 1895812 w 3073354"/>
                <a:gd name="connsiteY17" fmla="*/ 882259 h 1764517"/>
                <a:gd name="connsiteX18" fmla="*/ 1618177 w 3073354"/>
                <a:gd name="connsiteY18" fmla="*/ 258409 h 1764517"/>
                <a:gd name="connsiteX19" fmla="*/ 1536676 w 3073354"/>
                <a:gd name="connsiteY19" fmla="*/ 195822 h 1764517"/>
                <a:gd name="connsiteX20" fmla="*/ 1595465 w 3073354"/>
                <a:gd name="connsiteY20" fmla="*/ 150676 h 1764517"/>
                <a:gd name="connsiteX21" fmla="*/ 2125448 w 3073354"/>
                <a:gd name="connsiteY21" fmla="*/ 0 h 176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3354" h="1764517">
                  <a:moveTo>
                    <a:pt x="947906" y="1"/>
                  </a:moveTo>
                  <a:cubicBezTo>
                    <a:pt x="1144224" y="1"/>
                    <a:pt x="1326603" y="55548"/>
                    <a:pt x="1477889" y="150677"/>
                  </a:cubicBezTo>
                  <a:lnTo>
                    <a:pt x="1536676" y="195822"/>
                  </a:lnTo>
                  <a:lnTo>
                    <a:pt x="1455177" y="258408"/>
                  </a:lnTo>
                  <a:cubicBezTo>
                    <a:pt x="1283640" y="418065"/>
                    <a:pt x="1177542" y="638629"/>
                    <a:pt x="1177542" y="882258"/>
                  </a:cubicBezTo>
                  <a:cubicBezTo>
                    <a:pt x="1177542" y="1125887"/>
                    <a:pt x="1283640" y="1346452"/>
                    <a:pt x="1455177" y="1506109"/>
                  </a:cubicBezTo>
                  <a:lnTo>
                    <a:pt x="1536678" y="1568696"/>
                  </a:lnTo>
                  <a:lnTo>
                    <a:pt x="1477889" y="1613842"/>
                  </a:lnTo>
                  <a:cubicBezTo>
                    <a:pt x="1326603" y="1708970"/>
                    <a:pt x="1144224" y="1764517"/>
                    <a:pt x="947906" y="1764517"/>
                  </a:cubicBezTo>
                  <a:cubicBezTo>
                    <a:pt x="424392" y="1764517"/>
                    <a:pt x="0" y="1369517"/>
                    <a:pt x="0" y="882259"/>
                  </a:cubicBezTo>
                  <a:cubicBezTo>
                    <a:pt x="0" y="395001"/>
                    <a:pt x="424392" y="1"/>
                    <a:pt x="947906" y="1"/>
                  </a:cubicBezTo>
                  <a:close/>
                  <a:moveTo>
                    <a:pt x="2125448" y="0"/>
                  </a:moveTo>
                  <a:cubicBezTo>
                    <a:pt x="2648962" y="0"/>
                    <a:pt x="3073354" y="395000"/>
                    <a:pt x="3073354" y="882258"/>
                  </a:cubicBezTo>
                  <a:cubicBezTo>
                    <a:pt x="3073354" y="1369516"/>
                    <a:pt x="2648962" y="1764516"/>
                    <a:pt x="2125448" y="1764516"/>
                  </a:cubicBezTo>
                  <a:cubicBezTo>
                    <a:pt x="1929130" y="1764516"/>
                    <a:pt x="1746752" y="1708969"/>
                    <a:pt x="1595465" y="1613841"/>
                  </a:cubicBezTo>
                  <a:lnTo>
                    <a:pt x="1536678" y="1568696"/>
                  </a:lnTo>
                  <a:lnTo>
                    <a:pt x="1618177" y="1506110"/>
                  </a:lnTo>
                  <a:cubicBezTo>
                    <a:pt x="1789714" y="1346453"/>
                    <a:pt x="1895812" y="1125888"/>
                    <a:pt x="1895812" y="882259"/>
                  </a:cubicBezTo>
                  <a:cubicBezTo>
                    <a:pt x="1895812" y="638630"/>
                    <a:pt x="1789714" y="418066"/>
                    <a:pt x="1618177" y="258409"/>
                  </a:cubicBezTo>
                  <a:lnTo>
                    <a:pt x="1536676" y="195822"/>
                  </a:lnTo>
                  <a:lnTo>
                    <a:pt x="1595465" y="150676"/>
                  </a:lnTo>
                  <a:cubicBezTo>
                    <a:pt x="1746752" y="55547"/>
                    <a:pt x="1929130" y="0"/>
                    <a:pt x="2125448" y="0"/>
                  </a:cubicBezTo>
                  <a:close/>
                </a:path>
              </a:pathLst>
            </a:cu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7E8F165-2361-4709-8E74-9BD2763D7F59}"/>
                </a:ext>
              </a:extLst>
            </p:cNvPr>
            <p:cNvSpPr txBox="1"/>
            <p:nvPr/>
          </p:nvSpPr>
          <p:spPr>
            <a:xfrm>
              <a:off x="8572011" y="4738824"/>
              <a:ext cx="578450" cy="769441"/>
            </a:xfrm>
            <a:prstGeom prst="rect">
              <a:avLst/>
            </a:prstGeom>
            <a:noFill/>
          </p:spPr>
          <p:txBody>
            <a:bodyPr wrap="square" rtlCol="0">
              <a:spAutoFit/>
            </a:bodyPr>
            <a:lstStyle/>
            <a:p>
              <a:r>
                <a:rPr lang="en-US" altLang="zh-CN" sz="4400" b="1" dirty="0">
                  <a:ln w="12700">
                    <a:solidFill>
                      <a:schemeClr val="bg1"/>
                    </a:solidFill>
                  </a:ln>
                </a:rPr>
                <a:t>A</a:t>
              </a:r>
              <a:endParaRPr lang="zh-CN" altLang="en-US" sz="4400" b="1" dirty="0">
                <a:ln w="12700">
                  <a:solidFill>
                    <a:schemeClr val="bg1"/>
                  </a:solidFill>
                </a:ln>
              </a:endParaRPr>
            </a:p>
          </p:txBody>
        </p:sp>
        <p:sp>
          <p:nvSpPr>
            <p:cNvPr id="40" name="文本框 39">
              <a:extLst>
                <a:ext uri="{FF2B5EF4-FFF2-40B4-BE49-F238E27FC236}">
                  <a16:creationId xmlns:a16="http://schemas.microsoft.com/office/drawing/2014/main" id="{22F20AFC-C22F-4832-A519-13A3B41E47DA}"/>
                </a:ext>
              </a:extLst>
            </p:cNvPr>
            <p:cNvSpPr txBox="1"/>
            <p:nvPr/>
          </p:nvSpPr>
          <p:spPr>
            <a:xfrm>
              <a:off x="10308532" y="4738823"/>
              <a:ext cx="578450" cy="769441"/>
            </a:xfrm>
            <a:prstGeom prst="rect">
              <a:avLst/>
            </a:prstGeom>
            <a:noFill/>
          </p:spPr>
          <p:txBody>
            <a:bodyPr wrap="square" rtlCol="0">
              <a:spAutoFit/>
            </a:bodyPr>
            <a:lstStyle/>
            <a:p>
              <a:r>
                <a:rPr lang="en-US" altLang="zh-CN" sz="4400" b="1" dirty="0">
                  <a:ln w="12700">
                    <a:solidFill>
                      <a:schemeClr val="bg1"/>
                    </a:solidFill>
                  </a:ln>
                </a:rPr>
                <a:t>B</a:t>
              </a:r>
              <a:endParaRPr lang="zh-CN" altLang="en-US" sz="4400" b="1" dirty="0">
                <a:ln w="12700">
                  <a:solidFill>
                    <a:schemeClr val="bg1"/>
                  </a:solidFill>
                </a:ln>
              </a:endParaRPr>
            </a:p>
          </p:txBody>
        </p:sp>
        <p:sp>
          <p:nvSpPr>
            <p:cNvPr id="41" name="文本框 40">
              <a:extLst>
                <a:ext uri="{FF2B5EF4-FFF2-40B4-BE49-F238E27FC236}">
                  <a16:creationId xmlns:a16="http://schemas.microsoft.com/office/drawing/2014/main" id="{44599E74-0537-4D18-B026-1B628129CE7F}"/>
                </a:ext>
              </a:extLst>
            </p:cNvPr>
            <p:cNvSpPr txBox="1"/>
            <p:nvPr/>
          </p:nvSpPr>
          <p:spPr>
            <a:xfrm>
              <a:off x="11089807" y="3903726"/>
              <a:ext cx="578450" cy="769441"/>
            </a:xfrm>
            <a:prstGeom prst="rect">
              <a:avLst/>
            </a:prstGeom>
            <a:noFill/>
          </p:spPr>
          <p:txBody>
            <a:bodyPr wrap="square" rtlCol="0">
              <a:spAutoFit/>
            </a:bodyPr>
            <a:lstStyle/>
            <a:p>
              <a:r>
                <a:rPr lang="en-US" altLang="zh-CN" sz="4400" b="1" dirty="0">
                  <a:ln w="12700">
                    <a:solidFill>
                      <a:schemeClr val="bg1"/>
                    </a:solidFill>
                  </a:ln>
                </a:rPr>
                <a:t>E</a:t>
              </a:r>
              <a:endParaRPr lang="zh-CN" altLang="en-US" sz="4400" b="1" dirty="0">
                <a:ln w="12700">
                  <a:solidFill>
                    <a:schemeClr val="bg1"/>
                  </a:solidFill>
                </a:ln>
              </a:endParaRPr>
            </a:p>
          </p:txBody>
        </p:sp>
      </p:grpSp>
    </p:spTree>
    <p:extLst>
      <p:ext uri="{BB962C8B-B14F-4D97-AF65-F5344CB8AC3E}">
        <p14:creationId xmlns:p14="http://schemas.microsoft.com/office/powerpoint/2010/main" val="387528232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4.Symmetric Difference</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aphicFrame>
        <p:nvGraphicFramePr>
          <p:cNvPr id="13" name="Object 8">
            <a:extLst>
              <a:ext uri="{FF2B5EF4-FFF2-40B4-BE49-F238E27FC236}">
                <a16:creationId xmlns:a16="http://schemas.microsoft.com/office/drawing/2014/main" id="{C55A165A-EE08-455E-8292-E1F59CDA864A}"/>
              </a:ext>
            </a:extLst>
          </p:cNvPr>
          <p:cNvGraphicFramePr>
            <a:graphicFrameLocks noChangeAspect="1"/>
          </p:cNvGraphicFramePr>
          <p:nvPr>
            <p:extLst>
              <p:ext uri="{D42A27DB-BD31-4B8C-83A1-F6EECF244321}">
                <p14:modId xmlns:p14="http://schemas.microsoft.com/office/powerpoint/2010/main" val="2937596558"/>
              </p:ext>
            </p:extLst>
          </p:nvPr>
        </p:nvGraphicFramePr>
        <p:xfrm>
          <a:off x="2752725" y="3337009"/>
          <a:ext cx="6480175" cy="2733675"/>
        </p:xfrm>
        <a:graphic>
          <a:graphicData uri="http://schemas.openxmlformats.org/presentationml/2006/ole">
            <mc:AlternateContent xmlns:mc="http://schemas.openxmlformats.org/markup-compatibility/2006">
              <mc:Choice xmlns:v="urn:schemas-microsoft-com:vml" Requires="v">
                <p:oleObj spid="_x0000_s65589" name="Equation" r:id="rId4" imgW="3251200" imgH="1371600" progId="Equation.DSMT4">
                  <p:embed/>
                </p:oleObj>
              </mc:Choice>
              <mc:Fallback>
                <p:oleObj name="Equation" r:id="rId4" imgW="3251200" imgH="1371600" progId="Equation.DSMT4">
                  <p:embed/>
                  <p:pic>
                    <p:nvPicPr>
                      <p:cNvPr id="10244" name="Object 8">
                        <a:extLst>
                          <a:ext uri="{FF2B5EF4-FFF2-40B4-BE49-F238E27FC236}">
                            <a16:creationId xmlns:a16="http://schemas.microsoft.com/office/drawing/2014/main" id="{31B87E40-0894-4A56-B71D-E74232CC2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725" y="3337009"/>
                        <a:ext cx="6480175" cy="273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 name="矩形 3">
            <a:extLst>
              <a:ext uri="{FF2B5EF4-FFF2-40B4-BE49-F238E27FC236}">
                <a16:creationId xmlns:a16="http://schemas.microsoft.com/office/drawing/2014/main" id="{FF3A134B-861E-407E-8A9B-B73B764D85DC}"/>
              </a:ext>
            </a:extLst>
          </p:cNvPr>
          <p:cNvSpPr>
            <a:spLocks noChangeArrowheads="1"/>
          </p:cNvSpPr>
          <p:nvPr/>
        </p:nvSpPr>
        <p:spPr bwMode="auto">
          <a:xfrm>
            <a:off x="2589213" y="3284621"/>
            <a:ext cx="1098550" cy="484188"/>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a:latin typeface="Times New Roman" panose="02020603050405020304" pitchFamily="18" charset="0"/>
              </a:rPr>
              <a:t>As </a:t>
            </a:r>
            <a:endParaRPr kumimoji="0" lang="zh-CN" altLang="en-US" sz="2400">
              <a:latin typeface="Times New Roman" panose="02020603050405020304" pitchFamily="18" charset="0"/>
            </a:endParaRPr>
          </a:p>
        </p:txBody>
      </p:sp>
      <p:grpSp>
        <p:nvGrpSpPr>
          <p:cNvPr id="16" name="组合 5">
            <a:extLst>
              <a:ext uri="{FF2B5EF4-FFF2-40B4-BE49-F238E27FC236}">
                <a16:creationId xmlns:a16="http://schemas.microsoft.com/office/drawing/2014/main" id="{B8CB9DF3-DA12-499F-8F57-D27882E19C9B}"/>
              </a:ext>
            </a:extLst>
          </p:cNvPr>
          <p:cNvGrpSpPr>
            <a:grpSpLocks/>
          </p:cNvGrpSpPr>
          <p:nvPr/>
        </p:nvGrpSpPr>
        <p:grpSpPr bwMode="auto">
          <a:xfrm>
            <a:off x="2614613" y="1773321"/>
            <a:ext cx="8326437" cy="1467495"/>
            <a:chOff x="481013" y="1649412"/>
            <a:chExt cx="8326437" cy="1467495"/>
          </a:xfrm>
        </p:grpSpPr>
        <p:graphicFrame>
          <p:nvGraphicFramePr>
            <p:cNvPr id="17" name="Object 7">
              <a:extLst>
                <a:ext uri="{FF2B5EF4-FFF2-40B4-BE49-F238E27FC236}">
                  <a16:creationId xmlns:a16="http://schemas.microsoft.com/office/drawing/2014/main" id="{19B0521B-6858-45B8-ABE8-1557A373C29B}"/>
                </a:ext>
              </a:extLst>
            </p:cNvPr>
            <p:cNvGraphicFramePr>
              <a:graphicFrameLocks noChangeAspect="1"/>
            </p:cNvGraphicFramePr>
            <p:nvPr>
              <p:extLst>
                <p:ext uri="{D42A27DB-BD31-4B8C-83A1-F6EECF244321}">
                  <p14:modId xmlns:p14="http://schemas.microsoft.com/office/powerpoint/2010/main" val="297489939"/>
                </p:ext>
              </p:extLst>
            </p:nvPr>
          </p:nvGraphicFramePr>
          <p:xfrm>
            <a:off x="481013" y="1729432"/>
            <a:ext cx="8326437" cy="1387475"/>
          </p:xfrm>
          <a:graphic>
            <a:graphicData uri="http://schemas.openxmlformats.org/presentationml/2006/ole">
              <mc:AlternateContent xmlns:mc="http://schemas.openxmlformats.org/markup-compatibility/2006">
                <mc:Choice xmlns:v="urn:schemas-microsoft-com:vml" Requires="v">
                  <p:oleObj spid="_x0000_s65590" name="Equation" r:id="rId6" imgW="4038600" imgH="673100" progId="Equation.DSMT4">
                    <p:embed/>
                  </p:oleObj>
                </mc:Choice>
                <mc:Fallback>
                  <p:oleObj name="Equation" r:id="rId6" imgW="4038600" imgH="673100" progId="Equation.DSMT4">
                    <p:embed/>
                    <p:pic>
                      <p:nvPicPr>
                        <p:cNvPr id="17419" name="Object 7">
                          <a:extLst>
                            <a:ext uri="{FF2B5EF4-FFF2-40B4-BE49-F238E27FC236}">
                              <a16:creationId xmlns:a16="http://schemas.microsoft.com/office/drawing/2014/main" id="{94C0FD1C-75E1-440D-A87B-120A7C889E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013" y="1729432"/>
                          <a:ext cx="8326437" cy="1387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 name="矩形 4">
              <a:extLst>
                <a:ext uri="{FF2B5EF4-FFF2-40B4-BE49-F238E27FC236}">
                  <a16:creationId xmlns:a16="http://schemas.microsoft.com/office/drawing/2014/main" id="{4BDED910-8052-44F2-A37D-62B097F10F15}"/>
                </a:ext>
              </a:extLst>
            </p:cNvPr>
            <p:cNvSpPr>
              <a:spLocks noChangeArrowheads="1"/>
            </p:cNvSpPr>
            <p:nvPr/>
          </p:nvSpPr>
          <p:spPr bwMode="auto">
            <a:xfrm>
              <a:off x="481013" y="1649412"/>
              <a:ext cx="471487" cy="411436"/>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dirty="0">
                <a:latin typeface="Times New Roman" panose="02020603050405020304" pitchFamily="18" charset="0"/>
              </a:endParaRPr>
            </a:p>
          </p:txBody>
        </p:sp>
      </p:grpSp>
      <p:sp>
        <p:nvSpPr>
          <p:cNvPr id="19" name="文本框 6">
            <a:extLst>
              <a:ext uri="{FF2B5EF4-FFF2-40B4-BE49-F238E27FC236}">
                <a16:creationId xmlns:a16="http://schemas.microsoft.com/office/drawing/2014/main" id="{58B73A33-6DB2-41C3-B1B2-6FFEFFCF34F6}"/>
              </a:ext>
            </a:extLst>
          </p:cNvPr>
          <p:cNvSpPr txBox="1">
            <a:spLocks noChangeArrowheads="1"/>
          </p:cNvSpPr>
          <p:nvPr/>
        </p:nvSpPr>
        <p:spPr bwMode="auto">
          <a:xfrm>
            <a:off x="2026260" y="1845415"/>
            <a:ext cx="10903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b="1" dirty="0">
                <a:solidFill>
                  <a:schemeClr val="accent2"/>
                </a:solidFill>
                <a:latin typeface="+mn-lt"/>
              </a:rPr>
              <a:t>Proof:</a:t>
            </a:r>
          </a:p>
          <a:p>
            <a:pPr>
              <a:spcBef>
                <a:spcPct val="0"/>
              </a:spcBef>
              <a:buFontTx/>
              <a:buNone/>
            </a:pPr>
            <a:endParaRPr kumimoji="0" lang="zh-CN" altLang="en-US" sz="2400" dirty="0">
              <a:latin typeface="+mn-lt"/>
            </a:endParaRPr>
          </a:p>
        </p:txBody>
      </p:sp>
      <p:sp>
        <p:nvSpPr>
          <p:cNvPr id="20" name="文本框 7">
            <a:extLst>
              <a:ext uri="{FF2B5EF4-FFF2-40B4-BE49-F238E27FC236}">
                <a16:creationId xmlns:a16="http://schemas.microsoft.com/office/drawing/2014/main" id="{38D95C46-F07C-49B2-B693-7D2720DA4A85}"/>
              </a:ext>
            </a:extLst>
          </p:cNvPr>
          <p:cNvSpPr txBox="1">
            <a:spLocks noChangeArrowheads="1"/>
          </p:cNvSpPr>
          <p:nvPr/>
        </p:nvSpPr>
        <p:spPr bwMode="auto">
          <a:xfrm>
            <a:off x="2026260" y="1222754"/>
            <a:ext cx="42665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b="1" dirty="0">
                <a:solidFill>
                  <a:schemeClr val="accent2"/>
                </a:solidFill>
                <a:latin typeface="+mn-lt"/>
              </a:rPr>
              <a:t>Prove</a:t>
            </a:r>
            <a:r>
              <a:rPr kumimoji="0" lang="en-US" altLang="zh-CN" sz="2400" dirty="0">
                <a:latin typeface="Times New Roman" panose="02020603050405020304" pitchFamily="18" charset="0"/>
              </a:rPr>
              <a:t>:</a:t>
            </a:r>
            <a:r>
              <a:rPr kumimoji="0" lang="en-US" altLang="zh-CN" sz="2400" dirty="0">
                <a:latin typeface="Times New Roman" panose="02020603050405020304" pitchFamily="18" charset="0"/>
                <a:sym typeface="Wingdings" panose="05000000000000000000" pitchFamily="2" charset="2"/>
              </a:rPr>
              <a:t>(A</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B</a:t>
            </a:r>
            <a:r>
              <a:rPr kumimoji="0" lang="en-US" altLang="zh-CN" sz="2400" dirty="0">
                <a:latin typeface="Times New Roman" panose="02020603050405020304" pitchFamily="18" charset="0"/>
                <a:sym typeface="Wingdings" panose="05000000000000000000" pitchFamily="2" charset="2"/>
              </a:rPr>
              <a:t>)</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C=</a:t>
            </a:r>
            <a:r>
              <a:rPr kumimoji="0" lang="en-US" altLang="zh-CN" sz="2400" dirty="0">
                <a:latin typeface="Times New Roman" panose="02020603050405020304" pitchFamily="18" charset="0"/>
                <a:sym typeface="Wingdings" panose="05000000000000000000" pitchFamily="2" charset="2"/>
              </a:rPr>
              <a:t> A</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(B</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C</a:t>
            </a:r>
            <a:r>
              <a:rPr kumimoji="0" lang="en-US" altLang="zh-CN" sz="2400" dirty="0">
                <a:latin typeface="Times New Roman" panose="02020603050405020304" pitchFamily="18" charset="0"/>
                <a:sym typeface="Wingdings" panose="05000000000000000000" pitchFamily="2" charset="2"/>
              </a:rPr>
              <a:t>)</a:t>
            </a:r>
            <a:endParaRPr kumimoji="0" lang="zh-CN" altLang="en-US" sz="2400" dirty="0">
              <a:latin typeface="Times New Roman" panose="02020603050405020304" pitchFamily="18" charset="0"/>
            </a:endParaRPr>
          </a:p>
        </p:txBody>
      </p:sp>
      <p:sp>
        <p:nvSpPr>
          <p:cNvPr id="21" name="矩形 20">
            <a:extLst>
              <a:ext uri="{FF2B5EF4-FFF2-40B4-BE49-F238E27FC236}">
                <a16:creationId xmlns:a16="http://schemas.microsoft.com/office/drawing/2014/main" id="{0C7BA2C0-79B5-4EAE-87B5-9019BB45D88D}"/>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对称差分</a:t>
            </a:r>
            <a:endParaRPr lang="zh-CN" altLang="en-US" b="1"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96220820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C92695AE-3EBB-4DB9-9303-732C0BB84776}"/>
              </a:ext>
            </a:extLst>
          </p:cNvPr>
          <p:cNvSpPr/>
          <p:nvPr/>
        </p:nvSpPr>
        <p:spPr>
          <a:xfrm>
            <a:off x="3440429" y="4360719"/>
            <a:ext cx="5864629" cy="448798"/>
          </a:xfrm>
          <a:prstGeom prst="roundRect">
            <a:avLst/>
          </a:prstGeom>
          <a:solidFill>
            <a:srgbClr val="58C9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AE27D205-F8DF-4772-B02A-4F3327014DC8}"/>
              </a:ext>
            </a:extLst>
          </p:cNvPr>
          <p:cNvSpPr/>
          <p:nvPr/>
        </p:nvSpPr>
        <p:spPr>
          <a:xfrm>
            <a:off x="7512627" y="1839191"/>
            <a:ext cx="3699164" cy="448798"/>
          </a:xfrm>
          <a:prstGeom prst="roundRect">
            <a:avLst/>
          </a:prstGeom>
          <a:solidFill>
            <a:srgbClr val="58C9E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4.Symmetric Difference</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aphicFrame>
        <p:nvGraphicFramePr>
          <p:cNvPr id="13" name="Object 5">
            <a:extLst>
              <a:ext uri="{FF2B5EF4-FFF2-40B4-BE49-F238E27FC236}">
                <a16:creationId xmlns:a16="http://schemas.microsoft.com/office/drawing/2014/main" id="{1715F40C-04BD-4A0E-9FB0-34A5E9B3F551}"/>
              </a:ext>
            </a:extLst>
          </p:cNvPr>
          <p:cNvGraphicFramePr>
            <a:graphicFrameLocks noChangeAspect="1"/>
          </p:cNvGraphicFramePr>
          <p:nvPr>
            <p:extLst>
              <p:ext uri="{D42A27DB-BD31-4B8C-83A1-F6EECF244321}">
                <p14:modId xmlns:p14="http://schemas.microsoft.com/office/powerpoint/2010/main" val="3896297546"/>
              </p:ext>
            </p:extLst>
          </p:nvPr>
        </p:nvGraphicFramePr>
        <p:xfrm>
          <a:off x="3145416" y="1468839"/>
          <a:ext cx="7827962" cy="819150"/>
        </p:xfrm>
        <a:graphic>
          <a:graphicData uri="http://schemas.openxmlformats.org/presentationml/2006/ole">
            <mc:AlternateContent xmlns:mc="http://schemas.openxmlformats.org/markup-compatibility/2006">
              <mc:Choice xmlns:v="urn:schemas-microsoft-com:vml" Requires="v">
                <p:oleObj spid="_x0000_s64591" name="Equation" r:id="rId4" imgW="4127400" imgH="431640" progId="Equation.DSMT4">
                  <p:embed/>
                </p:oleObj>
              </mc:Choice>
              <mc:Fallback>
                <p:oleObj name="Equation" r:id="rId4" imgW="4127400" imgH="431640" progId="Equation.DSMT4">
                  <p:embed/>
                  <p:pic>
                    <p:nvPicPr>
                      <p:cNvPr id="18435" name="Object 5">
                        <a:extLst>
                          <a:ext uri="{FF2B5EF4-FFF2-40B4-BE49-F238E27FC236}">
                            <a16:creationId xmlns:a16="http://schemas.microsoft.com/office/drawing/2014/main" id="{4D47725A-AD64-4D28-A32E-DE6B36CC92EC}"/>
                          </a:ext>
                        </a:extLst>
                      </p:cNvPr>
                      <p:cNvPicPr>
                        <a:picLocks noChangeAspect="1" noChangeArrowheads="1"/>
                      </p:cNvPicPr>
                      <p:nvPr/>
                    </p:nvPicPr>
                    <p:blipFill>
                      <a:blip r:embed="rId5"/>
                      <a:srcRect/>
                      <a:stretch>
                        <a:fillRect/>
                      </a:stretch>
                    </p:blipFill>
                    <p:spPr bwMode="auto">
                      <a:xfrm>
                        <a:off x="3145416" y="1468839"/>
                        <a:ext cx="782796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7">
            <a:extLst>
              <a:ext uri="{FF2B5EF4-FFF2-40B4-BE49-F238E27FC236}">
                <a16:creationId xmlns:a16="http://schemas.microsoft.com/office/drawing/2014/main" id="{BCF23CCF-8426-4C5B-9C0D-E654DAE44C1F}"/>
              </a:ext>
            </a:extLst>
          </p:cNvPr>
          <p:cNvGraphicFramePr>
            <a:graphicFrameLocks noChangeAspect="1"/>
          </p:cNvGraphicFramePr>
          <p:nvPr>
            <p:extLst>
              <p:ext uri="{D42A27DB-BD31-4B8C-83A1-F6EECF244321}">
                <p14:modId xmlns:p14="http://schemas.microsoft.com/office/powerpoint/2010/main" val="3654639555"/>
              </p:ext>
            </p:extLst>
          </p:nvPr>
        </p:nvGraphicFramePr>
        <p:xfrm>
          <a:off x="2365693" y="2750671"/>
          <a:ext cx="8027987" cy="2835275"/>
        </p:xfrm>
        <a:graphic>
          <a:graphicData uri="http://schemas.openxmlformats.org/presentationml/2006/ole">
            <mc:AlternateContent xmlns:mc="http://schemas.openxmlformats.org/markup-compatibility/2006">
              <mc:Choice xmlns:v="urn:schemas-microsoft-com:vml" Requires="v">
                <p:oleObj spid="_x0000_s64592" name="Equation" r:id="rId6" imgW="4495800" imgH="1587500" progId="Equation.DSMT4">
                  <p:embed/>
                </p:oleObj>
              </mc:Choice>
              <mc:Fallback>
                <p:oleObj name="Equation" r:id="rId6" imgW="4495800" imgH="1587500" progId="Equation.DSMT4">
                  <p:embed/>
                  <p:pic>
                    <p:nvPicPr>
                      <p:cNvPr id="18436" name="Object 7">
                        <a:extLst>
                          <a:ext uri="{FF2B5EF4-FFF2-40B4-BE49-F238E27FC236}">
                            <a16:creationId xmlns:a16="http://schemas.microsoft.com/office/drawing/2014/main" id="{83E37A4A-0D55-4742-892C-0307295C6D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693" y="2750671"/>
                        <a:ext cx="8027987" cy="283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9">
            <a:extLst>
              <a:ext uri="{FF2B5EF4-FFF2-40B4-BE49-F238E27FC236}">
                <a16:creationId xmlns:a16="http://schemas.microsoft.com/office/drawing/2014/main" id="{2B7A5E26-FDEE-4793-B6AF-5A85ECFE1022}"/>
              </a:ext>
            </a:extLst>
          </p:cNvPr>
          <p:cNvGraphicFramePr>
            <a:graphicFrameLocks noChangeAspect="1"/>
          </p:cNvGraphicFramePr>
          <p:nvPr>
            <p:extLst>
              <p:ext uri="{D42A27DB-BD31-4B8C-83A1-F6EECF244321}">
                <p14:modId xmlns:p14="http://schemas.microsoft.com/office/powerpoint/2010/main" val="2645919934"/>
              </p:ext>
            </p:extLst>
          </p:nvPr>
        </p:nvGraphicFramePr>
        <p:xfrm>
          <a:off x="3445193" y="5990758"/>
          <a:ext cx="4392612" cy="476250"/>
        </p:xfrm>
        <a:graphic>
          <a:graphicData uri="http://schemas.openxmlformats.org/presentationml/2006/ole">
            <mc:AlternateContent xmlns:mc="http://schemas.openxmlformats.org/markup-compatibility/2006">
              <mc:Choice xmlns:v="urn:schemas-microsoft-com:vml" Requires="v">
                <p:oleObj spid="_x0000_s64593" name="Equation" r:id="rId8" imgW="1993035" imgH="215806" progId="Equation.DSMT4">
                  <p:embed/>
                </p:oleObj>
              </mc:Choice>
              <mc:Fallback>
                <p:oleObj name="Equation" r:id="rId8" imgW="1993035" imgH="215806" progId="Equation.DSMT4">
                  <p:embed/>
                  <p:pic>
                    <p:nvPicPr>
                      <p:cNvPr id="18437" name="Object 9">
                        <a:extLst>
                          <a:ext uri="{FF2B5EF4-FFF2-40B4-BE49-F238E27FC236}">
                            <a16:creationId xmlns:a16="http://schemas.microsoft.com/office/drawing/2014/main" id="{3809057E-A029-4AB6-8EB9-B9259AB638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5193" y="5990758"/>
                        <a:ext cx="4392612"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矩形 5">
            <a:extLst>
              <a:ext uri="{FF2B5EF4-FFF2-40B4-BE49-F238E27FC236}">
                <a16:creationId xmlns:a16="http://schemas.microsoft.com/office/drawing/2014/main" id="{C1616FF5-84AA-4BCB-A561-70D8A48C8ED3}"/>
              </a:ext>
            </a:extLst>
          </p:cNvPr>
          <p:cNvSpPr>
            <a:spLocks noChangeArrowheads="1"/>
          </p:cNvSpPr>
          <p:nvPr/>
        </p:nvSpPr>
        <p:spPr bwMode="auto">
          <a:xfrm>
            <a:off x="2287905" y="2663358"/>
            <a:ext cx="1152525" cy="449263"/>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0"/>
              </a:spcBef>
              <a:buFontTx/>
              <a:buNone/>
            </a:pPr>
            <a:r>
              <a:rPr kumimoji="0" lang="en-US" altLang="zh-CN" sz="2400" b="1" dirty="0">
                <a:latin typeface="Times New Roman" panose="02020603050405020304" pitchFamily="18" charset="0"/>
              </a:rPr>
              <a:t>Also,</a:t>
            </a:r>
            <a:endParaRPr kumimoji="0" lang="zh-CN" altLang="en-US" sz="2400" b="1" dirty="0">
              <a:latin typeface="Times New Roman" panose="02020603050405020304" pitchFamily="18" charset="0"/>
            </a:endParaRPr>
          </a:p>
        </p:txBody>
      </p:sp>
      <p:sp>
        <p:nvSpPr>
          <p:cNvPr id="18" name="矩形 6">
            <a:extLst>
              <a:ext uri="{FF2B5EF4-FFF2-40B4-BE49-F238E27FC236}">
                <a16:creationId xmlns:a16="http://schemas.microsoft.com/office/drawing/2014/main" id="{0F6B53F7-7BF9-42BF-953D-2CE59E6757C1}"/>
              </a:ext>
            </a:extLst>
          </p:cNvPr>
          <p:cNvSpPr>
            <a:spLocks noChangeArrowheads="1"/>
          </p:cNvSpPr>
          <p:nvPr/>
        </p:nvSpPr>
        <p:spPr bwMode="auto">
          <a:xfrm>
            <a:off x="3300730" y="5990758"/>
            <a:ext cx="865188" cy="47625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b="1" dirty="0">
                <a:latin typeface="Times New Roman" panose="02020603050405020304" pitchFamily="18" charset="0"/>
              </a:rPr>
              <a:t>Then,</a:t>
            </a:r>
            <a:endParaRPr kumimoji="0" lang="zh-CN" altLang="en-US" sz="2400" b="1" dirty="0">
              <a:latin typeface="Times New Roman" panose="02020603050405020304" pitchFamily="18" charset="0"/>
            </a:endParaRPr>
          </a:p>
        </p:txBody>
      </p:sp>
      <p:sp>
        <p:nvSpPr>
          <p:cNvPr id="2" name="矩形 1">
            <a:extLst>
              <a:ext uri="{FF2B5EF4-FFF2-40B4-BE49-F238E27FC236}">
                <a16:creationId xmlns:a16="http://schemas.microsoft.com/office/drawing/2014/main" id="{C21EA277-CF5E-4E3A-81BF-5B386DBF6494}"/>
              </a:ext>
            </a:extLst>
          </p:cNvPr>
          <p:cNvSpPr/>
          <p:nvPr/>
        </p:nvSpPr>
        <p:spPr>
          <a:xfrm>
            <a:off x="2287905" y="1264920"/>
            <a:ext cx="607695" cy="44926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4">
            <a:extLst>
              <a:ext uri="{FF2B5EF4-FFF2-40B4-BE49-F238E27FC236}">
                <a16:creationId xmlns:a16="http://schemas.microsoft.com/office/drawing/2014/main" id="{8DB6CA3F-0DF2-496B-AB30-587F4A77A7AC}"/>
              </a:ext>
            </a:extLst>
          </p:cNvPr>
          <p:cNvSpPr>
            <a:spLocks noChangeArrowheads="1"/>
          </p:cNvSpPr>
          <p:nvPr/>
        </p:nvSpPr>
        <p:spPr bwMode="auto">
          <a:xfrm>
            <a:off x="2182177" y="1264920"/>
            <a:ext cx="819150" cy="647700"/>
          </a:xfrm>
          <a:prstGeom prst="ellipse">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b="1" dirty="0">
                <a:latin typeface="Times New Roman" panose="02020603050405020304" pitchFamily="18" charset="0"/>
              </a:rPr>
              <a:t>So,</a:t>
            </a:r>
            <a:endParaRPr kumimoji="0" lang="zh-CN" altLang="en-US" sz="2400" b="1" dirty="0">
              <a:latin typeface="Times New Roman" panose="02020603050405020304" pitchFamily="18" charset="0"/>
            </a:endParaRPr>
          </a:p>
        </p:txBody>
      </p:sp>
      <p:sp>
        <p:nvSpPr>
          <p:cNvPr id="20" name="矩形 19">
            <a:extLst>
              <a:ext uri="{FF2B5EF4-FFF2-40B4-BE49-F238E27FC236}">
                <a16:creationId xmlns:a16="http://schemas.microsoft.com/office/drawing/2014/main" id="{0B07B0C4-C5C4-4FB1-B71E-1B3318AD31FE}"/>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对称差分</a:t>
            </a:r>
            <a:endParaRPr lang="zh-CN" altLang="en-US" b="1"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8566576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椭圆 53">
            <a:extLst>
              <a:ext uri="{FF2B5EF4-FFF2-40B4-BE49-F238E27FC236}">
                <a16:creationId xmlns:a16="http://schemas.microsoft.com/office/drawing/2014/main" id="{1CF8DB01-F7E2-4DE0-88C1-37F8EF855327}"/>
              </a:ext>
            </a:extLst>
          </p:cNvPr>
          <p:cNvSpPr/>
          <p:nvPr/>
        </p:nvSpPr>
        <p:spPr>
          <a:xfrm>
            <a:off x="9486932" y="4277690"/>
            <a:ext cx="1394248" cy="1407750"/>
          </a:xfrm>
          <a:prstGeom prst="ellipse">
            <a:avLst/>
          </a:prstGeom>
          <a:pattFill prst="pct90">
            <a:fgClr>
              <a:schemeClr val="accent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4.Symmetric Difference</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3" name="Rectangle 3">
            <a:extLst>
              <a:ext uri="{FF2B5EF4-FFF2-40B4-BE49-F238E27FC236}">
                <a16:creationId xmlns:a16="http://schemas.microsoft.com/office/drawing/2014/main" id="{D0949C54-846A-45BC-9092-BAF2183516A2}"/>
              </a:ext>
            </a:extLst>
          </p:cNvPr>
          <p:cNvSpPr txBox="1">
            <a:spLocks noChangeArrowheads="1"/>
          </p:cNvSpPr>
          <p:nvPr/>
        </p:nvSpPr>
        <p:spPr>
          <a:xfrm>
            <a:off x="2304732" y="1413752"/>
            <a:ext cx="9170343" cy="1215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l"/>
            </a:pPr>
            <a:r>
              <a:rPr lang="en-US" altLang="zh-CN" b="1" dirty="0">
                <a:ea typeface="宋体" panose="02010600030101010101" pitchFamily="2" charset="-122"/>
                <a:cs typeface="Times New Roman" panose="02020603050405020304" pitchFamily="18" charset="0"/>
              </a:rPr>
              <a:t>The above results can be clearly seen by the following Venn diagram:</a:t>
            </a:r>
            <a:endParaRPr lang="zh-CN" altLang="en-US" b="1" dirty="0">
              <a:ea typeface="宋体" panose="02010600030101010101" pitchFamily="2" charset="-122"/>
              <a:cs typeface="Times New Roman" panose="02020603050405020304" pitchFamily="18" charset="0"/>
            </a:endParaRPr>
          </a:p>
        </p:txBody>
      </p:sp>
      <p:sp>
        <p:nvSpPr>
          <p:cNvPr id="41" name="矩形 40">
            <a:extLst>
              <a:ext uri="{FF2B5EF4-FFF2-40B4-BE49-F238E27FC236}">
                <a16:creationId xmlns:a16="http://schemas.microsoft.com/office/drawing/2014/main" id="{53CF4CD4-D9A6-4778-96D5-FB3521EDB9BA}"/>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对称差分</a:t>
            </a:r>
            <a:endParaRPr lang="zh-CN" altLang="en-US" b="1"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43" name="矩形 42">
            <a:extLst>
              <a:ext uri="{FF2B5EF4-FFF2-40B4-BE49-F238E27FC236}">
                <a16:creationId xmlns:a16="http://schemas.microsoft.com/office/drawing/2014/main" id="{E68A82A6-B9C5-4965-9E5A-D08CB11C0105}"/>
              </a:ext>
            </a:extLst>
          </p:cNvPr>
          <p:cNvSpPr/>
          <p:nvPr/>
        </p:nvSpPr>
        <p:spPr>
          <a:xfrm>
            <a:off x="2135264" y="3146532"/>
            <a:ext cx="2759167" cy="276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A38AB30-7925-47F2-9DAF-8E04B54641E2}"/>
              </a:ext>
            </a:extLst>
          </p:cNvPr>
          <p:cNvSpPr txBox="1"/>
          <p:nvPr/>
        </p:nvSpPr>
        <p:spPr>
          <a:xfrm>
            <a:off x="2154103" y="3134121"/>
            <a:ext cx="439801" cy="523220"/>
          </a:xfrm>
          <a:prstGeom prst="rect">
            <a:avLst/>
          </a:prstGeom>
          <a:noFill/>
        </p:spPr>
        <p:txBody>
          <a:bodyPr wrap="square" rtlCol="0">
            <a:spAutoFit/>
          </a:bodyPr>
          <a:lstStyle/>
          <a:p>
            <a:r>
              <a:rPr lang="en-US" altLang="zh-CN" sz="2800" b="1" dirty="0">
                <a:ln w="12700">
                  <a:solidFill>
                    <a:schemeClr val="bg1"/>
                  </a:solidFill>
                </a:ln>
              </a:rPr>
              <a:t>E</a:t>
            </a:r>
            <a:endParaRPr lang="zh-CN" altLang="en-US" sz="2800" b="1" dirty="0">
              <a:ln w="12700">
                <a:solidFill>
                  <a:schemeClr val="bg1"/>
                </a:solidFill>
              </a:ln>
            </a:endParaRPr>
          </a:p>
        </p:txBody>
      </p:sp>
      <p:sp>
        <p:nvSpPr>
          <p:cNvPr id="52" name="任意多边形: 形状 51">
            <a:extLst>
              <a:ext uri="{FF2B5EF4-FFF2-40B4-BE49-F238E27FC236}">
                <a16:creationId xmlns:a16="http://schemas.microsoft.com/office/drawing/2014/main" id="{C689F426-A222-46AF-8FE4-4CA5316BD109}"/>
              </a:ext>
            </a:extLst>
          </p:cNvPr>
          <p:cNvSpPr/>
          <p:nvPr/>
        </p:nvSpPr>
        <p:spPr>
          <a:xfrm>
            <a:off x="5924254" y="3719385"/>
            <a:ext cx="2240241" cy="2040789"/>
          </a:xfrm>
          <a:custGeom>
            <a:avLst/>
            <a:gdLst>
              <a:gd name="connsiteX0" fmla="*/ 1127311 w 2240241"/>
              <a:gd name="connsiteY0" fmla="*/ 774941 h 2040789"/>
              <a:gd name="connsiteX1" fmla="*/ 1190065 w 2240241"/>
              <a:gd name="connsiteY1" fmla="*/ 827220 h 2040789"/>
              <a:gd name="connsiteX2" fmla="*/ 1394248 w 2240241"/>
              <a:gd name="connsiteY2" fmla="*/ 1324934 h 2040789"/>
              <a:gd name="connsiteX3" fmla="*/ 1390989 w 2240241"/>
              <a:gd name="connsiteY3" fmla="*/ 1357579 h 2040789"/>
              <a:gd name="connsiteX4" fmla="*/ 1276540 w 2240241"/>
              <a:gd name="connsiteY4" fmla="*/ 1393450 h 2040789"/>
              <a:gd name="connsiteX5" fmla="*/ 1136045 w 2240241"/>
              <a:gd name="connsiteY5" fmla="*/ 1407750 h 2040789"/>
              <a:gd name="connsiteX6" fmla="*/ 864693 w 2240241"/>
              <a:gd name="connsiteY6" fmla="*/ 1352436 h 2040789"/>
              <a:gd name="connsiteX7" fmla="*/ 846550 w 2240241"/>
              <a:gd name="connsiteY7" fmla="*/ 1342493 h 2040789"/>
              <a:gd name="connsiteX8" fmla="*/ 845993 w 2240241"/>
              <a:gd name="connsiteY8" fmla="*/ 1336914 h 2040789"/>
              <a:gd name="connsiteX9" fmla="*/ 1050176 w 2240241"/>
              <a:gd name="connsiteY9" fmla="*/ 839200 h 2040789"/>
              <a:gd name="connsiteX10" fmla="*/ 1832612 w 2240241"/>
              <a:gd name="connsiteY10" fmla="*/ 698296 h 2040789"/>
              <a:gd name="connsiteX11" fmla="*/ 1932886 w 2240241"/>
              <a:gd name="connsiteY11" fmla="*/ 753250 h 2040789"/>
              <a:gd name="connsiteX12" fmla="*/ 2240241 w 2240241"/>
              <a:gd name="connsiteY12" fmla="*/ 1336914 h 2040789"/>
              <a:gd name="connsiteX13" fmla="*/ 1543117 w 2240241"/>
              <a:gd name="connsiteY13" fmla="*/ 2040789 h 2040789"/>
              <a:gd name="connsiteX14" fmla="*/ 1153348 w 2240241"/>
              <a:gd name="connsiteY14" fmla="*/ 1920578 h 2040789"/>
              <a:gd name="connsiteX15" fmla="*/ 1112930 w 2240241"/>
              <a:gd name="connsiteY15" fmla="*/ 1886907 h 2040789"/>
              <a:gd name="connsiteX16" fmla="*/ 1190065 w 2240241"/>
              <a:gd name="connsiteY16" fmla="*/ 1822649 h 2040789"/>
              <a:gd name="connsiteX17" fmla="*/ 1380085 w 2240241"/>
              <a:gd name="connsiteY17" fmla="*/ 1466789 h 2040789"/>
              <a:gd name="connsiteX18" fmla="*/ 1390989 w 2240241"/>
              <a:gd name="connsiteY18" fmla="*/ 1357579 h 2040789"/>
              <a:gd name="connsiteX19" fmla="*/ 1407397 w 2240241"/>
              <a:gd name="connsiteY19" fmla="*/ 1352436 h 2040789"/>
              <a:gd name="connsiteX20" fmla="*/ 1833169 w 2240241"/>
              <a:gd name="connsiteY20" fmla="*/ 703875 h 2040789"/>
              <a:gd name="connsiteX21" fmla="*/ 442180 w 2240241"/>
              <a:gd name="connsiteY21" fmla="*/ 671230 h 2040789"/>
              <a:gd name="connsiteX22" fmla="*/ 438921 w 2240241"/>
              <a:gd name="connsiteY22" fmla="*/ 703875 h 2040789"/>
              <a:gd name="connsiteX23" fmla="*/ 746276 w 2240241"/>
              <a:gd name="connsiteY23" fmla="*/ 1287539 h 2040789"/>
              <a:gd name="connsiteX24" fmla="*/ 846550 w 2240241"/>
              <a:gd name="connsiteY24" fmla="*/ 1342493 h 2040789"/>
              <a:gd name="connsiteX25" fmla="*/ 860156 w 2240241"/>
              <a:gd name="connsiteY25" fmla="*/ 1478769 h 2040789"/>
              <a:gd name="connsiteX26" fmla="*/ 1050176 w 2240241"/>
              <a:gd name="connsiteY26" fmla="*/ 1834629 h 2040789"/>
              <a:gd name="connsiteX27" fmla="*/ 1112930 w 2240241"/>
              <a:gd name="connsiteY27" fmla="*/ 1886907 h 2040789"/>
              <a:gd name="connsiteX28" fmla="*/ 1086893 w 2240241"/>
              <a:gd name="connsiteY28" fmla="*/ 1908598 h 2040789"/>
              <a:gd name="connsiteX29" fmla="*/ 697124 w 2240241"/>
              <a:gd name="connsiteY29" fmla="*/ 2028809 h 2040789"/>
              <a:gd name="connsiteX30" fmla="*/ 0 w 2240241"/>
              <a:gd name="connsiteY30" fmla="*/ 1324934 h 2040789"/>
              <a:gd name="connsiteX31" fmla="*/ 425772 w 2240241"/>
              <a:gd name="connsiteY31" fmla="*/ 676373 h 2040789"/>
              <a:gd name="connsiteX32" fmla="*/ 1136045 w 2240241"/>
              <a:gd name="connsiteY32" fmla="*/ 0 h 2040789"/>
              <a:gd name="connsiteX33" fmla="*/ 1819006 w 2240241"/>
              <a:gd name="connsiteY33" fmla="*/ 562020 h 2040789"/>
              <a:gd name="connsiteX34" fmla="*/ 1832612 w 2240241"/>
              <a:gd name="connsiteY34" fmla="*/ 698296 h 2040789"/>
              <a:gd name="connsiteX35" fmla="*/ 1814469 w 2240241"/>
              <a:gd name="connsiteY35" fmla="*/ 688353 h 2040789"/>
              <a:gd name="connsiteX36" fmla="*/ 1543117 w 2240241"/>
              <a:gd name="connsiteY36" fmla="*/ 633039 h 2040789"/>
              <a:gd name="connsiteX37" fmla="*/ 1153348 w 2240241"/>
              <a:gd name="connsiteY37" fmla="*/ 753250 h 2040789"/>
              <a:gd name="connsiteX38" fmla="*/ 1127311 w 2240241"/>
              <a:gd name="connsiteY38" fmla="*/ 774941 h 2040789"/>
              <a:gd name="connsiteX39" fmla="*/ 1086893 w 2240241"/>
              <a:gd name="connsiteY39" fmla="*/ 741270 h 2040789"/>
              <a:gd name="connsiteX40" fmla="*/ 697124 w 2240241"/>
              <a:gd name="connsiteY40" fmla="*/ 621059 h 2040789"/>
              <a:gd name="connsiteX41" fmla="*/ 556629 w 2240241"/>
              <a:gd name="connsiteY41" fmla="*/ 635359 h 2040789"/>
              <a:gd name="connsiteX42" fmla="*/ 442180 w 2240241"/>
              <a:gd name="connsiteY42" fmla="*/ 671230 h 2040789"/>
              <a:gd name="connsiteX43" fmla="*/ 453084 w 2240241"/>
              <a:gd name="connsiteY43" fmla="*/ 562020 h 2040789"/>
              <a:gd name="connsiteX44" fmla="*/ 1136045 w 2240241"/>
              <a:gd name="connsiteY44" fmla="*/ 0 h 204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40241" h="2040789">
                <a:moveTo>
                  <a:pt x="1127311" y="774941"/>
                </a:moveTo>
                <a:lnTo>
                  <a:pt x="1190065" y="827220"/>
                </a:lnTo>
                <a:cubicBezTo>
                  <a:pt x="1316220" y="954596"/>
                  <a:pt x="1394248" y="1130565"/>
                  <a:pt x="1394248" y="1324934"/>
                </a:cubicBezTo>
                <a:lnTo>
                  <a:pt x="1390989" y="1357579"/>
                </a:lnTo>
                <a:lnTo>
                  <a:pt x="1276540" y="1393450"/>
                </a:lnTo>
                <a:cubicBezTo>
                  <a:pt x="1231159" y="1402826"/>
                  <a:pt x="1184171" y="1407750"/>
                  <a:pt x="1136045" y="1407750"/>
                </a:cubicBezTo>
                <a:cubicBezTo>
                  <a:pt x="1039792" y="1407750"/>
                  <a:pt x="948096" y="1388054"/>
                  <a:pt x="864693" y="1352436"/>
                </a:cubicBezTo>
                <a:lnTo>
                  <a:pt x="846550" y="1342493"/>
                </a:lnTo>
                <a:lnTo>
                  <a:pt x="845993" y="1336914"/>
                </a:lnTo>
                <a:cubicBezTo>
                  <a:pt x="845993" y="1142545"/>
                  <a:pt x="924021" y="966576"/>
                  <a:pt x="1050176" y="839200"/>
                </a:cubicBezTo>
                <a:close/>
                <a:moveTo>
                  <a:pt x="1832612" y="698296"/>
                </a:moveTo>
                <a:lnTo>
                  <a:pt x="1932886" y="753250"/>
                </a:lnTo>
                <a:cubicBezTo>
                  <a:pt x="2118322" y="879742"/>
                  <a:pt x="2240241" y="1093952"/>
                  <a:pt x="2240241" y="1336914"/>
                </a:cubicBezTo>
                <a:cubicBezTo>
                  <a:pt x="2240241" y="1725653"/>
                  <a:pt x="1928128" y="2040789"/>
                  <a:pt x="1543117" y="2040789"/>
                </a:cubicBezTo>
                <a:cubicBezTo>
                  <a:pt x="1398738" y="2040789"/>
                  <a:pt x="1264610" y="1996473"/>
                  <a:pt x="1153348" y="1920578"/>
                </a:cubicBezTo>
                <a:lnTo>
                  <a:pt x="1112930" y="1886907"/>
                </a:lnTo>
                <a:lnTo>
                  <a:pt x="1190065" y="1822649"/>
                </a:lnTo>
                <a:cubicBezTo>
                  <a:pt x="1284681" y="1727117"/>
                  <a:pt x="1352226" y="1604251"/>
                  <a:pt x="1380085" y="1466789"/>
                </a:cubicBezTo>
                <a:lnTo>
                  <a:pt x="1390989" y="1357579"/>
                </a:lnTo>
                <a:lnTo>
                  <a:pt x="1407397" y="1352436"/>
                </a:lnTo>
                <a:cubicBezTo>
                  <a:pt x="1657605" y="1245582"/>
                  <a:pt x="1833169" y="995429"/>
                  <a:pt x="1833169" y="703875"/>
                </a:cubicBezTo>
                <a:close/>
                <a:moveTo>
                  <a:pt x="442180" y="671230"/>
                </a:moveTo>
                <a:lnTo>
                  <a:pt x="438921" y="703875"/>
                </a:lnTo>
                <a:cubicBezTo>
                  <a:pt x="438921" y="946837"/>
                  <a:pt x="560840" y="1161048"/>
                  <a:pt x="746276" y="1287539"/>
                </a:cubicBezTo>
                <a:lnTo>
                  <a:pt x="846550" y="1342493"/>
                </a:lnTo>
                <a:lnTo>
                  <a:pt x="860156" y="1478769"/>
                </a:lnTo>
                <a:cubicBezTo>
                  <a:pt x="888015" y="1616231"/>
                  <a:pt x="955560" y="1739097"/>
                  <a:pt x="1050176" y="1834629"/>
                </a:cubicBezTo>
                <a:lnTo>
                  <a:pt x="1112930" y="1886907"/>
                </a:lnTo>
                <a:lnTo>
                  <a:pt x="1086893" y="1908598"/>
                </a:lnTo>
                <a:cubicBezTo>
                  <a:pt x="975631" y="1984493"/>
                  <a:pt x="841503" y="2028809"/>
                  <a:pt x="697124" y="2028809"/>
                </a:cubicBezTo>
                <a:cubicBezTo>
                  <a:pt x="312113" y="2028809"/>
                  <a:pt x="0" y="1713673"/>
                  <a:pt x="0" y="1324934"/>
                </a:cubicBezTo>
                <a:cubicBezTo>
                  <a:pt x="0" y="1033380"/>
                  <a:pt x="175563" y="783227"/>
                  <a:pt x="425772" y="676373"/>
                </a:cubicBezTo>
                <a:close/>
                <a:moveTo>
                  <a:pt x="1136045" y="0"/>
                </a:moveTo>
                <a:cubicBezTo>
                  <a:pt x="1472930" y="0"/>
                  <a:pt x="1754002" y="241276"/>
                  <a:pt x="1819006" y="562020"/>
                </a:cubicBezTo>
                <a:lnTo>
                  <a:pt x="1832612" y="698296"/>
                </a:lnTo>
                <a:lnTo>
                  <a:pt x="1814469" y="688353"/>
                </a:lnTo>
                <a:cubicBezTo>
                  <a:pt x="1731066" y="652735"/>
                  <a:pt x="1639370" y="633039"/>
                  <a:pt x="1543117" y="633039"/>
                </a:cubicBezTo>
                <a:cubicBezTo>
                  <a:pt x="1398738" y="633039"/>
                  <a:pt x="1264610" y="677355"/>
                  <a:pt x="1153348" y="753250"/>
                </a:cubicBezTo>
                <a:lnTo>
                  <a:pt x="1127311" y="774941"/>
                </a:lnTo>
                <a:lnTo>
                  <a:pt x="1086893" y="741270"/>
                </a:lnTo>
                <a:cubicBezTo>
                  <a:pt x="975631" y="665375"/>
                  <a:pt x="841503" y="621059"/>
                  <a:pt x="697124" y="621059"/>
                </a:cubicBezTo>
                <a:cubicBezTo>
                  <a:pt x="648998" y="621059"/>
                  <a:pt x="602010" y="625983"/>
                  <a:pt x="556629" y="635359"/>
                </a:cubicBezTo>
                <a:lnTo>
                  <a:pt x="442180" y="671230"/>
                </a:lnTo>
                <a:lnTo>
                  <a:pt x="453084" y="562020"/>
                </a:lnTo>
                <a:cubicBezTo>
                  <a:pt x="518088" y="241276"/>
                  <a:pt x="799160" y="0"/>
                  <a:pt x="1136045" y="0"/>
                </a:cubicBezTo>
                <a:close/>
              </a:path>
            </a:pathLst>
          </a:cu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79E37236-68C8-449B-9547-06F5F692B7AC}"/>
              </a:ext>
            </a:extLst>
          </p:cNvPr>
          <p:cNvSpPr/>
          <p:nvPr/>
        </p:nvSpPr>
        <p:spPr>
          <a:xfrm>
            <a:off x="9925853" y="3656631"/>
            <a:ext cx="1801320" cy="2040789"/>
          </a:xfrm>
          <a:custGeom>
            <a:avLst/>
            <a:gdLst>
              <a:gd name="connsiteX0" fmla="*/ 1393691 w 1801320"/>
              <a:gd name="connsiteY0" fmla="*/ 698296 h 2040789"/>
              <a:gd name="connsiteX1" fmla="*/ 1493965 w 1801320"/>
              <a:gd name="connsiteY1" fmla="*/ 753250 h 2040789"/>
              <a:gd name="connsiteX2" fmla="*/ 1801320 w 1801320"/>
              <a:gd name="connsiteY2" fmla="*/ 1336914 h 2040789"/>
              <a:gd name="connsiteX3" fmla="*/ 1104196 w 1801320"/>
              <a:gd name="connsiteY3" fmla="*/ 2040789 h 2040789"/>
              <a:gd name="connsiteX4" fmla="*/ 421235 w 1801320"/>
              <a:gd name="connsiteY4" fmla="*/ 1478770 h 2040789"/>
              <a:gd name="connsiteX5" fmla="*/ 407629 w 1801320"/>
              <a:gd name="connsiteY5" fmla="*/ 1342493 h 2040789"/>
              <a:gd name="connsiteX6" fmla="*/ 425772 w 1801320"/>
              <a:gd name="connsiteY6" fmla="*/ 1352436 h 2040789"/>
              <a:gd name="connsiteX7" fmla="*/ 697124 w 1801320"/>
              <a:gd name="connsiteY7" fmla="*/ 1407750 h 2040789"/>
              <a:gd name="connsiteX8" fmla="*/ 1394248 w 1801320"/>
              <a:gd name="connsiteY8" fmla="*/ 703875 h 2040789"/>
              <a:gd name="connsiteX9" fmla="*/ 697124 w 1801320"/>
              <a:gd name="connsiteY9" fmla="*/ 0 h 2040789"/>
              <a:gd name="connsiteX10" fmla="*/ 1380085 w 1801320"/>
              <a:gd name="connsiteY10" fmla="*/ 562020 h 2040789"/>
              <a:gd name="connsiteX11" fmla="*/ 1393691 w 1801320"/>
              <a:gd name="connsiteY11" fmla="*/ 698296 h 2040789"/>
              <a:gd name="connsiteX12" fmla="*/ 1375548 w 1801320"/>
              <a:gd name="connsiteY12" fmla="*/ 688353 h 2040789"/>
              <a:gd name="connsiteX13" fmla="*/ 1104196 w 1801320"/>
              <a:gd name="connsiteY13" fmla="*/ 633039 h 2040789"/>
              <a:gd name="connsiteX14" fmla="*/ 407072 w 1801320"/>
              <a:gd name="connsiteY14" fmla="*/ 1336914 h 2040789"/>
              <a:gd name="connsiteX15" fmla="*/ 407629 w 1801320"/>
              <a:gd name="connsiteY15" fmla="*/ 1342493 h 2040789"/>
              <a:gd name="connsiteX16" fmla="*/ 307355 w 1801320"/>
              <a:gd name="connsiteY16" fmla="*/ 1287539 h 2040789"/>
              <a:gd name="connsiteX17" fmla="*/ 0 w 1801320"/>
              <a:gd name="connsiteY17" fmla="*/ 703875 h 2040789"/>
              <a:gd name="connsiteX18" fmla="*/ 697124 w 1801320"/>
              <a:gd name="connsiteY18" fmla="*/ 0 h 204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1320" h="2040789">
                <a:moveTo>
                  <a:pt x="1393691" y="698296"/>
                </a:moveTo>
                <a:lnTo>
                  <a:pt x="1493965" y="753250"/>
                </a:lnTo>
                <a:cubicBezTo>
                  <a:pt x="1679401" y="879742"/>
                  <a:pt x="1801320" y="1093952"/>
                  <a:pt x="1801320" y="1336914"/>
                </a:cubicBezTo>
                <a:cubicBezTo>
                  <a:pt x="1801320" y="1725653"/>
                  <a:pt x="1489207" y="2040789"/>
                  <a:pt x="1104196" y="2040789"/>
                </a:cubicBezTo>
                <a:cubicBezTo>
                  <a:pt x="767311" y="2040789"/>
                  <a:pt x="486239" y="1799513"/>
                  <a:pt x="421235" y="1478770"/>
                </a:cubicBezTo>
                <a:lnTo>
                  <a:pt x="407629" y="1342493"/>
                </a:lnTo>
                <a:lnTo>
                  <a:pt x="425772" y="1352436"/>
                </a:lnTo>
                <a:cubicBezTo>
                  <a:pt x="509175" y="1388054"/>
                  <a:pt x="600871" y="1407750"/>
                  <a:pt x="697124" y="1407750"/>
                </a:cubicBezTo>
                <a:cubicBezTo>
                  <a:pt x="1082135" y="1407750"/>
                  <a:pt x="1394248" y="1092614"/>
                  <a:pt x="1394248" y="703875"/>
                </a:cubicBezTo>
                <a:close/>
                <a:moveTo>
                  <a:pt x="697124" y="0"/>
                </a:moveTo>
                <a:cubicBezTo>
                  <a:pt x="1034009" y="0"/>
                  <a:pt x="1315081" y="241276"/>
                  <a:pt x="1380085" y="562020"/>
                </a:cubicBezTo>
                <a:lnTo>
                  <a:pt x="1393691" y="698296"/>
                </a:lnTo>
                <a:lnTo>
                  <a:pt x="1375548" y="688353"/>
                </a:lnTo>
                <a:cubicBezTo>
                  <a:pt x="1292145" y="652735"/>
                  <a:pt x="1200449" y="633039"/>
                  <a:pt x="1104196" y="633039"/>
                </a:cubicBezTo>
                <a:cubicBezTo>
                  <a:pt x="719185" y="633039"/>
                  <a:pt x="407072" y="948175"/>
                  <a:pt x="407072" y="1336914"/>
                </a:cubicBezTo>
                <a:lnTo>
                  <a:pt x="407629" y="1342493"/>
                </a:lnTo>
                <a:lnTo>
                  <a:pt x="307355" y="1287539"/>
                </a:lnTo>
                <a:cubicBezTo>
                  <a:pt x="121919" y="1161048"/>
                  <a:pt x="0" y="946837"/>
                  <a:pt x="0" y="703875"/>
                </a:cubicBezTo>
                <a:cubicBezTo>
                  <a:pt x="0" y="315136"/>
                  <a:pt x="312113" y="0"/>
                  <a:pt x="697124" y="0"/>
                </a:cubicBezTo>
                <a:close/>
              </a:path>
            </a:pathLst>
          </a:cu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a:extLst>
              <a:ext uri="{FF2B5EF4-FFF2-40B4-BE49-F238E27FC236}">
                <a16:creationId xmlns:a16="http://schemas.microsoft.com/office/drawing/2014/main" id="{8E66F8A0-45AB-41AE-A394-5FCA086D5337}"/>
              </a:ext>
            </a:extLst>
          </p:cNvPr>
          <p:cNvSpPr/>
          <p:nvPr/>
        </p:nvSpPr>
        <p:spPr>
          <a:xfrm>
            <a:off x="2887291" y="3722960"/>
            <a:ext cx="1394248" cy="1407750"/>
          </a:xfrm>
          <a:prstGeom prst="ellipse">
            <a:avLst/>
          </a:prstGeom>
          <a:pattFill prst="pct90">
            <a:fgClr>
              <a:schemeClr val="accent4"/>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任意多边形: 形状 61">
            <a:extLst>
              <a:ext uri="{FF2B5EF4-FFF2-40B4-BE49-F238E27FC236}">
                <a16:creationId xmlns:a16="http://schemas.microsoft.com/office/drawing/2014/main" id="{B4CE0A65-29CB-48DE-90AB-E9C4B3B050B8}"/>
              </a:ext>
            </a:extLst>
          </p:cNvPr>
          <p:cNvSpPr/>
          <p:nvPr/>
        </p:nvSpPr>
        <p:spPr>
          <a:xfrm>
            <a:off x="2448370" y="4344019"/>
            <a:ext cx="2240241" cy="1419730"/>
          </a:xfrm>
          <a:custGeom>
            <a:avLst/>
            <a:gdLst>
              <a:gd name="connsiteX0" fmla="*/ 1543117 w 2240241"/>
              <a:gd name="connsiteY0" fmla="*/ 11980 h 1419730"/>
              <a:gd name="connsiteX1" fmla="*/ 2240241 w 2240241"/>
              <a:gd name="connsiteY1" fmla="*/ 715855 h 1419730"/>
              <a:gd name="connsiteX2" fmla="*/ 1543117 w 2240241"/>
              <a:gd name="connsiteY2" fmla="*/ 1419730 h 1419730"/>
              <a:gd name="connsiteX3" fmla="*/ 1153349 w 2240241"/>
              <a:gd name="connsiteY3" fmla="*/ 1299519 h 1419730"/>
              <a:gd name="connsiteX4" fmla="*/ 1112930 w 2240241"/>
              <a:gd name="connsiteY4" fmla="*/ 1265848 h 1419730"/>
              <a:gd name="connsiteX5" fmla="*/ 1190065 w 2240241"/>
              <a:gd name="connsiteY5" fmla="*/ 1201590 h 1419730"/>
              <a:gd name="connsiteX6" fmla="*/ 1394248 w 2240241"/>
              <a:gd name="connsiteY6" fmla="*/ 703875 h 1419730"/>
              <a:gd name="connsiteX7" fmla="*/ 1190065 w 2240241"/>
              <a:gd name="connsiteY7" fmla="*/ 206161 h 1419730"/>
              <a:gd name="connsiteX8" fmla="*/ 1127311 w 2240241"/>
              <a:gd name="connsiteY8" fmla="*/ 153882 h 1419730"/>
              <a:gd name="connsiteX9" fmla="*/ 1153349 w 2240241"/>
              <a:gd name="connsiteY9" fmla="*/ 132191 h 1419730"/>
              <a:gd name="connsiteX10" fmla="*/ 1543117 w 2240241"/>
              <a:gd name="connsiteY10" fmla="*/ 11980 h 1419730"/>
              <a:gd name="connsiteX11" fmla="*/ 697124 w 2240241"/>
              <a:gd name="connsiteY11" fmla="*/ 0 h 1419730"/>
              <a:gd name="connsiteX12" fmla="*/ 1086893 w 2240241"/>
              <a:gd name="connsiteY12" fmla="*/ 120211 h 1419730"/>
              <a:gd name="connsiteX13" fmla="*/ 1127311 w 2240241"/>
              <a:gd name="connsiteY13" fmla="*/ 153882 h 1419730"/>
              <a:gd name="connsiteX14" fmla="*/ 1050176 w 2240241"/>
              <a:gd name="connsiteY14" fmla="*/ 218141 h 1419730"/>
              <a:gd name="connsiteX15" fmla="*/ 845993 w 2240241"/>
              <a:gd name="connsiteY15" fmla="*/ 715855 h 1419730"/>
              <a:gd name="connsiteX16" fmla="*/ 1050176 w 2240241"/>
              <a:gd name="connsiteY16" fmla="*/ 1213570 h 1419730"/>
              <a:gd name="connsiteX17" fmla="*/ 1112930 w 2240241"/>
              <a:gd name="connsiteY17" fmla="*/ 1265848 h 1419730"/>
              <a:gd name="connsiteX18" fmla="*/ 1086893 w 2240241"/>
              <a:gd name="connsiteY18" fmla="*/ 1287539 h 1419730"/>
              <a:gd name="connsiteX19" fmla="*/ 697124 w 2240241"/>
              <a:gd name="connsiteY19" fmla="*/ 1407750 h 1419730"/>
              <a:gd name="connsiteX20" fmla="*/ 0 w 2240241"/>
              <a:gd name="connsiteY20" fmla="*/ 703875 h 1419730"/>
              <a:gd name="connsiteX21" fmla="*/ 697124 w 2240241"/>
              <a:gd name="connsiteY21" fmla="*/ 0 h 141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0241" h="1419730">
                <a:moveTo>
                  <a:pt x="1543117" y="11980"/>
                </a:moveTo>
                <a:cubicBezTo>
                  <a:pt x="1928128" y="11980"/>
                  <a:pt x="2240241" y="327116"/>
                  <a:pt x="2240241" y="715855"/>
                </a:cubicBezTo>
                <a:cubicBezTo>
                  <a:pt x="2240241" y="1104594"/>
                  <a:pt x="1928128" y="1419730"/>
                  <a:pt x="1543117" y="1419730"/>
                </a:cubicBezTo>
                <a:cubicBezTo>
                  <a:pt x="1398738" y="1419730"/>
                  <a:pt x="1264610" y="1375414"/>
                  <a:pt x="1153349" y="1299519"/>
                </a:cubicBezTo>
                <a:lnTo>
                  <a:pt x="1112930" y="1265848"/>
                </a:lnTo>
                <a:lnTo>
                  <a:pt x="1190065" y="1201590"/>
                </a:lnTo>
                <a:cubicBezTo>
                  <a:pt x="1316220" y="1074213"/>
                  <a:pt x="1394248" y="898245"/>
                  <a:pt x="1394248" y="703875"/>
                </a:cubicBezTo>
                <a:cubicBezTo>
                  <a:pt x="1394248" y="509506"/>
                  <a:pt x="1316220" y="333537"/>
                  <a:pt x="1190065" y="206161"/>
                </a:cubicBezTo>
                <a:lnTo>
                  <a:pt x="1127311" y="153882"/>
                </a:lnTo>
                <a:lnTo>
                  <a:pt x="1153349" y="132191"/>
                </a:lnTo>
                <a:cubicBezTo>
                  <a:pt x="1264610" y="56296"/>
                  <a:pt x="1398738" y="11980"/>
                  <a:pt x="1543117" y="11980"/>
                </a:cubicBezTo>
                <a:close/>
                <a:moveTo>
                  <a:pt x="697124" y="0"/>
                </a:moveTo>
                <a:cubicBezTo>
                  <a:pt x="841503" y="0"/>
                  <a:pt x="975631" y="44316"/>
                  <a:pt x="1086893" y="120211"/>
                </a:cubicBezTo>
                <a:lnTo>
                  <a:pt x="1127311" y="153882"/>
                </a:lnTo>
                <a:lnTo>
                  <a:pt x="1050176" y="218141"/>
                </a:lnTo>
                <a:cubicBezTo>
                  <a:pt x="924022" y="345517"/>
                  <a:pt x="845993" y="521486"/>
                  <a:pt x="845993" y="715855"/>
                </a:cubicBezTo>
                <a:cubicBezTo>
                  <a:pt x="845993" y="910225"/>
                  <a:pt x="924022" y="1086193"/>
                  <a:pt x="1050176" y="1213570"/>
                </a:cubicBezTo>
                <a:lnTo>
                  <a:pt x="1112930" y="1265848"/>
                </a:lnTo>
                <a:lnTo>
                  <a:pt x="1086893" y="1287539"/>
                </a:lnTo>
                <a:cubicBezTo>
                  <a:pt x="975631" y="1363434"/>
                  <a:pt x="841503" y="1407750"/>
                  <a:pt x="697124" y="1407750"/>
                </a:cubicBezTo>
                <a:cubicBezTo>
                  <a:pt x="312113" y="1407750"/>
                  <a:pt x="0" y="1092614"/>
                  <a:pt x="0" y="703875"/>
                </a:cubicBezTo>
                <a:cubicBezTo>
                  <a:pt x="0" y="315136"/>
                  <a:pt x="312113" y="0"/>
                  <a:pt x="697124" y="0"/>
                </a:cubicBezTo>
                <a:close/>
              </a:path>
            </a:pathLst>
          </a:cu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任意多边形: 形状 65">
            <a:extLst>
              <a:ext uri="{FF2B5EF4-FFF2-40B4-BE49-F238E27FC236}">
                <a16:creationId xmlns:a16="http://schemas.microsoft.com/office/drawing/2014/main" id="{7980CF76-ECE3-456D-B9D1-377F75DB018B}"/>
              </a:ext>
            </a:extLst>
          </p:cNvPr>
          <p:cNvSpPr/>
          <p:nvPr/>
        </p:nvSpPr>
        <p:spPr>
          <a:xfrm>
            <a:off x="2888813" y="4338977"/>
            <a:ext cx="1394248" cy="736520"/>
          </a:xfrm>
          <a:custGeom>
            <a:avLst/>
            <a:gdLst>
              <a:gd name="connsiteX0" fmla="*/ 1104196 w 1394248"/>
              <a:gd name="connsiteY0" fmla="*/ 11980 h 736520"/>
              <a:gd name="connsiteX1" fmla="*/ 1375548 w 1394248"/>
              <a:gd name="connsiteY1" fmla="*/ 67294 h 736520"/>
              <a:gd name="connsiteX2" fmla="*/ 1393691 w 1394248"/>
              <a:gd name="connsiteY2" fmla="*/ 77237 h 736520"/>
              <a:gd name="connsiteX3" fmla="*/ 1394248 w 1394248"/>
              <a:gd name="connsiteY3" fmla="*/ 82816 h 736520"/>
              <a:gd name="connsiteX4" fmla="*/ 968476 w 1394248"/>
              <a:gd name="connsiteY4" fmla="*/ 731377 h 736520"/>
              <a:gd name="connsiteX5" fmla="*/ 952068 w 1394248"/>
              <a:gd name="connsiteY5" fmla="*/ 736520 h 736520"/>
              <a:gd name="connsiteX6" fmla="*/ 955327 w 1394248"/>
              <a:gd name="connsiteY6" fmla="*/ 703875 h 736520"/>
              <a:gd name="connsiteX7" fmla="*/ 751144 w 1394248"/>
              <a:gd name="connsiteY7" fmla="*/ 206161 h 736520"/>
              <a:gd name="connsiteX8" fmla="*/ 688390 w 1394248"/>
              <a:gd name="connsiteY8" fmla="*/ 153882 h 736520"/>
              <a:gd name="connsiteX9" fmla="*/ 714428 w 1394248"/>
              <a:gd name="connsiteY9" fmla="*/ 132191 h 736520"/>
              <a:gd name="connsiteX10" fmla="*/ 1104196 w 1394248"/>
              <a:gd name="connsiteY10" fmla="*/ 11980 h 736520"/>
              <a:gd name="connsiteX11" fmla="*/ 258203 w 1394248"/>
              <a:gd name="connsiteY11" fmla="*/ 0 h 736520"/>
              <a:gd name="connsiteX12" fmla="*/ 647972 w 1394248"/>
              <a:gd name="connsiteY12" fmla="*/ 120211 h 736520"/>
              <a:gd name="connsiteX13" fmla="*/ 688390 w 1394248"/>
              <a:gd name="connsiteY13" fmla="*/ 153882 h 736520"/>
              <a:gd name="connsiteX14" fmla="*/ 611255 w 1394248"/>
              <a:gd name="connsiteY14" fmla="*/ 218141 h 736520"/>
              <a:gd name="connsiteX15" fmla="*/ 407072 w 1394248"/>
              <a:gd name="connsiteY15" fmla="*/ 715855 h 736520"/>
              <a:gd name="connsiteX16" fmla="*/ 407629 w 1394248"/>
              <a:gd name="connsiteY16" fmla="*/ 721434 h 736520"/>
              <a:gd name="connsiteX17" fmla="*/ 307356 w 1394248"/>
              <a:gd name="connsiteY17" fmla="*/ 666480 h 736520"/>
              <a:gd name="connsiteX18" fmla="*/ 0 w 1394248"/>
              <a:gd name="connsiteY18" fmla="*/ 82816 h 736520"/>
              <a:gd name="connsiteX19" fmla="*/ 3260 w 1394248"/>
              <a:gd name="connsiteY19" fmla="*/ 50172 h 736520"/>
              <a:gd name="connsiteX20" fmla="*/ 117708 w 1394248"/>
              <a:gd name="connsiteY20" fmla="*/ 14301 h 736520"/>
              <a:gd name="connsiteX21" fmla="*/ 258203 w 1394248"/>
              <a:gd name="connsiteY21" fmla="*/ 0 h 73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4248" h="736520">
                <a:moveTo>
                  <a:pt x="1104196" y="11980"/>
                </a:moveTo>
                <a:cubicBezTo>
                  <a:pt x="1200449" y="11980"/>
                  <a:pt x="1292146" y="31676"/>
                  <a:pt x="1375548" y="67294"/>
                </a:cubicBezTo>
                <a:lnTo>
                  <a:pt x="1393691" y="77237"/>
                </a:lnTo>
                <a:lnTo>
                  <a:pt x="1394248" y="82816"/>
                </a:lnTo>
                <a:cubicBezTo>
                  <a:pt x="1394248" y="374371"/>
                  <a:pt x="1218685" y="624523"/>
                  <a:pt x="968476" y="731377"/>
                </a:cubicBezTo>
                <a:lnTo>
                  <a:pt x="952068" y="736520"/>
                </a:lnTo>
                <a:lnTo>
                  <a:pt x="955327" y="703875"/>
                </a:lnTo>
                <a:cubicBezTo>
                  <a:pt x="955327" y="509506"/>
                  <a:pt x="877299" y="333537"/>
                  <a:pt x="751144" y="206161"/>
                </a:cubicBezTo>
                <a:lnTo>
                  <a:pt x="688390" y="153882"/>
                </a:lnTo>
                <a:lnTo>
                  <a:pt x="714428" y="132191"/>
                </a:lnTo>
                <a:cubicBezTo>
                  <a:pt x="825689" y="56296"/>
                  <a:pt x="959817" y="11980"/>
                  <a:pt x="1104196" y="11980"/>
                </a:cubicBezTo>
                <a:close/>
                <a:moveTo>
                  <a:pt x="258203" y="0"/>
                </a:moveTo>
                <a:cubicBezTo>
                  <a:pt x="402582" y="0"/>
                  <a:pt x="536710" y="44316"/>
                  <a:pt x="647972" y="120211"/>
                </a:cubicBezTo>
                <a:lnTo>
                  <a:pt x="688390" y="153882"/>
                </a:lnTo>
                <a:lnTo>
                  <a:pt x="611255" y="218141"/>
                </a:lnTo>
                <a:cubicBezTo>
                  <a:pt x="485101" y="345517"/>
                  <a:pt x="407072" y="521486"/>
                  <a:pt x="407072" y="715855"/>
                </a:cubicBezTo>
                <a:lnTo>
                  <a:pt x="407629" y="721434"/>
                </a:lnTo>
                <a:lnTo>
                  <a:pt x="307356" y="666480"/>
                </a:lnTo>
                <a:cubicBezTo>
                  <a:pt x="121919" y="539989"/>
                  <a:pt x="0" y="325778"/>
                  <a:pt x="0" y="82816"/>
                </a:cubicBezTo>
                <a:lnTo>
                  <a:pt x="3260" y="50172"/>
                </a:lnTo>
                <a:lnTo>
                  <a:pt x="117708" y="14301"/>
                </a:lnTo>
                <a:cubicBezTo>
                  <a:pt x="163090" y="4924"/>
                  <a:pt x="210077" y="0"/>
                  <a:pt x="258203"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任意多边形: 形状 68">
            <a:extLst>
              <a:ext uri="{FF2B5EF4-FFF2-40B4-BE49-F238E27FC236}">
                <a16:creationId xmlns:a16="http://schemas.microsoft.com/office/drawing/2014/main" id="{9A5FB582-784C-422C-AE63-54539B33B03A}"/>
              </a:ext>
            </a:extLst>
          </p:cNvPr>
          <p:cNvSpPr/>
          <p:nvPr/>
        </p:nvSpPr>
        <p:spPr>
          <a:xfrm>
            <a:off x="9922510" y="4279541"/>
            <a:ext cx="952068" cy="1267164"/>
          </a:xfrm>
          <a:custGeom>
            <a:avLst/>
            <a:gdLst>
              <a:gd name="connsiteX0" fmla="*/ 407629 w 952068"/>
              <a:gd name="connsiteY0" fmla="*/ 721434 h 1267164"/>
              <a:gd name="connsiteX1" fmla="*/ 425772 w 952068"/>
              <a:gd name="connsiteY1" fmla="*/ 731377 h 1267164"/>
              <a:gd name="connsiteX2" fmla="*/ 697124 w 952068"/>
              <a:gd name="connsiteY2" fmla="*/ 786691 h 1267164"/>
              <a:gd name="connsiteX3" fmla="*/ 837619 w 952068"/>
              <a:gd name="connsiteY3" fmla="*/ 772391 h 1267164"/>
              <a:gd name="connsiteX4" fmla="*/ 952068 w 952068"/>
              <a:gd name="connsiteY4" fmla="*/ 736520 h 1267164"/>
              <a:gd name="connsiteX5" fmla="*/ 941164 w 952068"/>
              <a:gd name="connsiteY5" fmla="*/ 845730 h 1267164"/>
              <a:gd name="connsiteX6" fmla="*/ 751144 w 952068"/>
              <a:gd name="connsiteY6" fmla="*/ 1201590 h 1267164"/>
              <a:gd name="connsiteX7" fmla="*/ 672430 w 952068"/>
              <a:gd name="connsiteY7" fmla="*/ 1267164 h 1267164"/>
              <a:gd name="connsiteX8" fmla="*/ 660760 w 952068"/>
              <a:gd name="connsiteY8" fmla="*/ 1258999 h 1267164"/>
              <a:gd name="connsiteX9" fmla="*/ 421235 w 952068"/>
              <a:gd name="connsiteY9" fmla="*/ 857711 h 1267164"/>
              <a:gd name="connsiteX10" fmla="*/ 258203 w 952068"/>
              <a:gd name="connsiteY10" fmla="*/ 0 h 1267164"/>
              <a:gd name="connsiteX11" fmla="*/ 647972 w 952068"/>
              <a:gd name="connsiteY11" fmla="*/ 120211 h 1267164"/>
              <a:gd name="connsiteX12" fmla="*/ 688390 w 952068"/>
              <a:gd name="connsiteY12" fmla="*/ 153882 h 1267164"/>
              <a:gd name="connsiteX13" fmla="*/ 611255 w 952068"/>
              <a:gd name="connsiteY13" fmla="*/ 218141 h 1267164"/>
              <a:gd name="connsiteX14" fmla="*/ 407072 w 952068"/>
              <a:gd name="connsiteY14" fmla="*/ 715855 h 1267164"/>
              <a:gd name="connsiteX15" fmla="*/ 407629 w 952068"/>
              <a:gd name="connsiteY15" fmla="*/ 721434 h 1267164"/>
              <a:gd name="connsiteX16" fmla="*/ 307355 w 952068"/>
              <a:gd name="connsiteY16" fmla="*/ 666480 h 1267164"/>
              <a:gd name="connsiteX17" fmla="*/ 0 w 952068"/>
              <a:gd name="connsiteY17" fmla="*/ 82816 h 1267164"/>
              <a:gd name="connsiteX18" fmla="*/ 3260 w 952068"/>
              <a:gd name="connsiteY18" fmla="*/ 50171 h 1267164"/>
              <a:gd name="connsiteX19" fmla="*/ 117708 w 952068"/>
              <a:gd name="connsiteY19" fmla="*/ 14300 h 1267164"/>
              <a:gd name="connsiteX20" fmla="*/ 258203 w 952068"/>
              <a:gd name="connsiteY20" fmla="*/ 0 h 126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2068" h="1267164">
                <a:moveTo>
                  <a:pt x="407629" y="721434"/>
                </a:moveTo>
                <a:lnTo>
                  <a:pt x="425772" y="731377"/>
                </a:lnTo>
                <a:cubicBezTo>
                  <a:pt x="509175" y="766995"/>
                  <a:pt x="600871" y="786691"/>
                  <a:pt x="697124" y="786691"/>
                </a:cubicBezTo>
                <a:cubicBezTo>
                  <a:pt x="745250" y="786691"/>
                  <a:pt x="792238" y="781767"/>
                  <a:pt x="837619" y="772391"/>
                </a:cubicBezTo>
                <a:lnTo>
                  <a:pt x="952068" y="736520"/>
                </a:lnTo>
                <a:lnTo>
                  <a:pt x="941164" y="845730"/>
                </a:lnTo>
                <a:cubicBezTo>
                  <a:pt x="913305" y="983192"/>
                  <a:pt x="845760" y="1106057"/>
                  <a:pt x="751144" y="1201590"/>
                </a:cubicBezTo>
                <a:lnTo>
                  <a:pt x="672430" y="1267164"/>
                </a:lnTo>
                <a:lnTo>
                  <a:pt x="660760" y="1258999"/>
                </a:lnTo>
                <a:cubicBezTo>
                  <a:pt x="540256" y="1158587"/>
                  <a:pt x="453737" y="1018083"/>
                  <a:pt x="421235" y="857711"/>
                </a:cubicBezTo>
                <a:close/>
                <a:moveTo>
                  <a:pt x="258203" y="0"/>
                </a:moveTo>
                <a:cubicBezTo>
                  <a:pt x="402582" y="0"/>
                  <a:pt x="536710" y="44316"/>
                  <a:pt x="647972" y="120211"/>
                </a:cubicBezTo>
                <a:lnTo>
                  <a:pt x="688390" y="153882"/>
                </a:lnTo>
                <a:lnTo>
                  <a:pt x="611255" y="218141"/>
                </a:lnTo>
                <a:cubicBezTo>
                  <a:pt x="485100" y="345517"/>
                  <a:pt x="407072" y="521486"/>
                  <a:pt x="407072" y="715855"/>
                </a:cubicBezTo>
                <a:lnTo>
                  <a:pt x="407629" y="721434"/>
                </a:lnTo>
                <a:lnTo>
                  <a:pt x="307355" y="666480"/>
                </a:lnTo>
                <a:cubicBezTo>
                  <a:pt x="121919" y="539989"/>
                  <a:pt x="0" y="325778"/>
                  <a:pt x="0" y="82816"/>
                </a:cubicBezTo>
                <a:lnTo>
                  <a:pt x="3260" y="50171"/>
                </a:lnTo>
                <a:lnTo>
                  <a:pt x="117708" y="14300"/>
                </a:lnTo>
                <a:cubicBezTo>
                  <a:pt x="163090" y="4924"/>
                  <a:pt x="210077" y="0"/>
                  <a:pt x="258203"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文本框 44">
            <a:extLst>
              <a:ext uri="{FF2B5EF4-FFF2-40B4-BE49-F238E27FC236}">
                <a16:creationId xmlns:a16="http://schemas.microsoft.com/office/drawing/2014/main" id="{2828BCD5-EAAF-4EE8-9934-A72F21214AA4}"/>
              </a:ext>
            </a:extLst>
          </p:cNvPr>
          <p:cNvSpPr txBox="1"/>
          <p:nvPr/>
        </p:nvSpPr>
        <p:spPr>
          <a:xfrm>
            <a:off x="2631315" y="4983530"/>
            <a:ext cx="439801" cy="523220"/>
          </a:xfrm>
          <a:prstGeom prst="rect">
            <a:avLst/>
          </a:prstGeom>
          <a:noFill/>
        </p:spPr>
        <p:txBody>
          <a:bodyPr wrap="square" rtlCol="0">
            <a:spAutoFit/>
          </a:bodyPr>
          <a:lstStyle/>
          <a:p>
            <a:r>
              <a:rPr lang="en-US" altLang="zh-CN" sz="2800" b="1" dirty="0">
                <a:ln w="12700">
                  <a:solidFill>
                    <a:schemeClr val="bg1"/>
                  </a:solidFill>
                </a:ln>
              </a:rPr>
              <a:t>A</a:t>
            </a:r>
            <a:endParaRPr lang="zh-CN" altLang="en-US" sz="2800" b="1" dirty="0">
              <a:ln w="12700">
                <a:solidFill>
                  <a:schemeClr val="bg1"/>
                </a:solidFill>
              </a:ln>
            </a:endParaRPr>
          </a:p>
        </p:txBody>
      </p:sp>
      <p:sp>
        <p:nvSpPr>
          <p:cNvPr id="46" name="文本框 45">
            <a:extLst>
              <a:ext uri="{FF2B5EF4-FFF2-40B4-BE49-F238E27FC236}">
                <a16:creationId xmlns:a16="http://schemas.microsoft.com/office/drawing/2014/main" id="{55061550-5454-4CF0-AAB7-70297DB17A8B}"/>
              </a:ext>
            </a:extLst>
          </p:cNvPr>
          <p:cNvSpPr txBox="1"/>
          <p:nvPr/>
        </p:nvSpPr>
        <p:spPr>
          <a:xfrm>
            <a:off x="3994001" y="5053884"/>
            <a:ext cx="439801" cy="523220"/>
          </a:xfrm>
          <a:prstGeom prst="rect">
            <a:avLst/>
          </a:prstGeom>
          <a:noFill/>
        </p:spPr>
        <p:txBody>
          <a:bodyPr wrap="square" rtlCol="0">
            <a:spAutoFit/>
          </a:bodyPr>
          <a:lstStyle/>
          <a:p>
            <a:r>
              <a:rPr lang="en-US" altLang="zh-CN" sz="2800" b="1" dirty="0">
                <a:ln w="12700">
                  <a:solidFill>
                    <a:schemeClr val="bg1"/>
                  </a:solidFill>
                </a:ln>
              </a:rPr>
              <a:t>B</a:t>
            </a:r>
            <a:endParaRPr lang="zh-CN" altLang="en-US" sz="2800" b="1" dirty="0">
              <a:ln w="12700">
                <a:solidFill>
                  <a:schemeClr val="bg1"/>
                </a:solidFill>
              </a:ln>
            </a:endParaRPr>
          </a:p>
        </p:txBody>
      </p:sp>
      <p:sp>
        <p:nvSpPr>
          <p:cNvPr id="48" name="文本框 47">
            <a:extLst>
              <a:ext uri="{FF2B5EF4-FFF2-40B4-BE49-F238E27FC236}">
                <a16:creationId xmlns:a16="http://schemas.microsoft.com/office/drawing/2014/main" id="{1D50E8B8-D5D2-45C0-B7AB-C37677B27542}"/>
              </a:ext>
            </a:extLst>
          </p:cNvPr>
          <p:cNvSpPr txBox="1"/>
          <p:nvPr/>
        </p:nvSpPr>
        <p:spPr>
          <a:xfrm>
            <a:off x="3348589" y="3801334"/>
            <a:ext cx="439801" cy="523220"/>
          </a:xfrm>
          <a:prstGeom prst="rect">
            <a:avLst/>
          </a:prstGeom>
          <a:noFill/>
        </p:spPr>
        <p:txBody>
          <a:bodyPr wrap="square" rtlCol="0">
            <a:spAutoFit/>
          </a:bodyPr>
          <a:lstStyle/>
          <a:p>
            <a:r>
              <a:rPr lang="en-US" altLang="zh-CN" sz="2800" b="1" dirty="0">
                <a:ln w="12700">
                  <a:solidFill>
                    <a:schemeClr val="bg1"/>
                  </a:solidFill>
                </a:ln>
              </a:rPr>
              <a:t>C</a:t>
            </a:r>
            <a:endParaRPr lang="zh-CN" altLang="en-US" sz="2800" b="1" dirty="0">
              <a:ln w="12700">
                <a:solidFill>
                  <a:schemeClr val="bg1"/>
                </a:solidFill>
              </a:ln>
            </a:endParaRPr>
          </a:p>
        </p:txBody>
      </p:sp>
      <p:sp>
        <p:nvSpPr>
          <p:cNvPr id="70" name="文本框 69">
            <a:extLst>
              <a:ext uri="{FF2B5EF4-FFF2-40B4-BE49-F238E27FC236}">
                <a16:creationId xmlns:a16="http://schemas.microsoft.com/office/drawing/2014/main" id="{AF56F63F-AC46-4AD4-A570-7B175AC1D359}"/>
              </a:ext>
            </a:extLst>
          </p:cNvPr>
          <p:cNvSpPr txBox="1"/>
          <p:nvPr/>
        </p:nvSpPr>
        <p:spPr>
          <a:xfrm>
            <a:off x="6165127" y="5005143"/>
            <a:ext cx="439801" cy="523220"/>
          </a:xfrm>
          <a:prstGeom prst="rect">
            <a:avLst/>
          </a:prstGeom>
          <a:noFill/>
        </p:spPr>
        <p:txBody>
          <a:bodyPr wrap="square" rtlCol="0">
            <a:spAutoFit/>
          </a:bodyPr>
          <a:lstStyle/>
          <a:p>
            <a:r>
              <a:rPr lang="en-US" altLang="zh-CN" sz="2800" b="1" dirty="0">
                <a:ln w="12700">
                  <a:solidFill>
                    <a:schemeClr val="bg1"/>
                  </a:solidFill>
                </a:ln>
              </a:rPr>
              <a:t>A</a:t>
            </a:r>
            <a:endParaRPr lang="zh-CN" altLang="en-US" sz="2800" b="1" dirty="0">
              <a:ln w="12700">
                <a:solidFill>
                  <a:schemeClr val="bg1"/>
                </a:solidFill>
              </a:ln>
            </a:endParaRPr>
          </a:p>
        </p:txBody>
      </p:sp>
      <p:sp>
        <p:nvSpPr>
          <p:cNvPr id="71" name="文本框 70">
            <a:extLst>
              <a:ext uri="{FF2B5EF4-FFF2-40B4-BE49-F238E27FC236}">
                <a16:creationId xmlns:a16="http://schemas.microsoft.com/office/drawing/2014/main" id="{749655AB-7709-4AFA-82C3-929709BF3D51}"/>
              </a:ext>
            </a:extLst>
          </p:cNvPr>
          <p:cNvSpPr txBox="1"/>
          <p:nvPr/>
        </p:nvSpPr>
        <p:spPr>
          <a:xfrm>
            <a:off x="7527813" y="5075497"/>
            <a:ext cx="439801" cy="523220"/>
          </a:xfrm>
          <a:prstGeom prst="rect">
            <a:avLst/>
          </a:prstGeom>
          <a:noFill/>
        </p:spPr>
        <p:txBody>
          <a:bodyPr wrap="square" rtlCol="0">
            <a:spAutoFit/>
          </a:bodyPr>
          <a:lstStyle/>
          <a:p>
            <a:r>
              <a:rPr lang="en-US" altLang="zh-CN" sz="2800" b="1" dirty="0">
                <a:ln w="12700">
                  <a:solidFill>
                    <a:schemeClr val="bg1"/>
                  </a:solidFill>
                </a:ln>
              </a:rPr>
              <a:t>B</a:t>
            </a:r>
            <a:endParaRPr lang="zh-CN" altLang="en-US" sz="2800" b="1" dirty="0">
              <a:ln w="12700">
                <a:solidFill>
                  <a:schemeClr val="bg1"/>
                </a:solidFill>
              </a:ln>
            </a:endParaRPr>
          </a:p>
        </p:txBody>
      </p:sp>
      <p:sp>
        <p:nvSpPr>
          <p:cNvPr id="72" name="文本框 71">
            <a:extLst>
              <a:ext uri="{FF2B5EF4-FFF2-40B4-BE49-F238E27FC236}">
                <a16:creationId xmlns:a16="http://schemas.microsoft.com/office/drawing/2014/main" id="{4B34FF2A-2E34-4D95-9826-CAAD68983B18}"/>
              </a:ext>
            </a:extLst>
          </p:cNvPr>
          <p:cNvSpPr txBox="1"/>
          <p:nvPr/>
        </p:nvSpPr>
        <p:spPr>
          <a:xfrm>
            <a:off x="6882401" y="3822947"/>
            <a:ext cx="439801" cy="523220"/>
          </a:xfrm>
          <a:prstGeom prst="rect">
            <a:avLst/>
          </a:prstGeom>
          <a:noFill/>
        </p:spPr>
        <p:txBody>
          <a:bodyPr wrap="square" rtlCol="0">
            <a:spAutoFit/>
          </a:bodyPr>
          <a:lstStyle/>
          <a:p>
            <a:r>
              <a:rPr lang="en-US" altLang="zh-CN" sz="2800" b="1" dirty="0">
                <a:ln w="12700">
                  <a:solidFill>
                    <a:schemeClr val="bg1"/>
                  </a:solidFill>
                </a:ln>
              </a:rPr>
              <a:t>C</a:t>
            </a:r>
            <a:endParaRPr lang="zh-CN" altLang="en-US" sz="2800" b="1" dirty="0">
              <a:ln w="12700">
                <a:solidFill>
                  <a:schemeClr val="bg1"/>
                </a:solidFill>
              </a:ln>
            </a:endParaRPr>
          </a:p>
        </p:txBody>
      </p:sp>
      <p:sp>
        <p:nvSpPr>
          <p:cNvPr id="73" name="文本框 72">
            <a:extLst>
              <a:ext uri="{FF2B5EF4-FFF2-40B4-BE49-F238E27FC236}">
                <a16:creationId xmlns:a16="http://schemas.microsoft.com/office/drawing/2014/main" id="{7AF0E6C8-AAE8-4690-AF9C-D2B5588D296D}"/>
              </a:ext>
            </a:extLst>
          </p:cNvPr>
          <p:cNvSpPr txBox="1"/>
          <p:nvPr/>
        </p:nvSpPr>
        <p:spPr>
          <a:xfrm>
            <a:off x="9708553" y="4924179"/>
            <a:ext cx="439801" cy="523220"/>
          </a:xfrm>
          <a:prstGeom prst="rect">
            <a:avLst/>
          </a:prstGeom>
          <a:noFill/>
        </p:spPr>
        <p:txBody>
          <a:bodyPr wrap="square" rtlCol="0">
            <a:spAutoFit/>
          </a:bodyPr>
          <a:lstStyle/>
          <a:p>
            <a:r>
              <a:rPr lang="en-US" altLang="zh-CN" sz="2800" b="1" dirty="0">
                <a:ln w="12700">
                  <a:solidFill>
                    <a:schemeClr val="bg1"/>
                  </a:solidFill>
                </a:ln>
              </a:rPr>
              <a:t>A</a:t>
            </a:r>
            <a:endParaRPr lang="zh-CN" altLang="en-US" sz="2800" b="1" dirty="0">
              <a:ln w="12700">
                <a:solidFill>
                  <a:schemeClr val="bg1"/>
                </a:solidFill>
              </a:ln>
            </a:endParaRPr>
          </a:p>
        </p:txBody>
      </p:sp>
      <p:sp>
        <p:nvSpPr>
          <p:cNvPr id="74" name="文本框 73">
            <a:extLst>
              <a:ext uri="{FF2B5EF4-FFF2-40B4-BE49-F238E27FC236}">
                <a16:creationId xmlns:a16="http://schemas.microsoft.com/office/drawing/2014/main" id="{71374444-99FE-477E-998E-308CA74F6FBE}"/>
              </a:ext>
            </a:extLst>
          </p:cNvPr>
          <p:cNvSpPr txBox="1"/>
          <p:nvPr/>
        </p:nvSpPr>
        <p:spPr>
          <a:xfrm>
            <a:off x="11071239" y="4994533"/>
            <a:ext cx="439801" cy="523220"/>
          </a:xfrm>
          <a:prstGeom prst="rect">
            <a:avLst/>
          </a:prstGeom>
          <a:noFill/>
        </p:spPr>
        <p:txBody>
          <a:bodyPr wrap="square" rtlCol="0">
            <a:spAutoFit/>
          </a:bodyPr>
          <a:lstStyle/>
          <a:p>
            <a:r>
              <a:rPr lang="en-US" altLang="zh-CN" sz="2800" b="1" dirty="0">
                <a:ln w="12700">
                  <a:solidFill>
                    <a:schemeClr val="bg1"/>
                  </a:solidFill>
                </a:ln>
              </a:rPr>
              <a:t>B</a:t>
            </a:r>
            <a:endParaRPr lang="zh-CN" altLang="en-US" sz="2800" b="1" dirty="0">
              <a:ln w="12700">
                <a:solidFill>
                  <a:schemeClr val="bg1"/>
                </a:solidFill>
              </a:ln>
            </a:endParaRPr>
          </a:p>
        </p:txBody>
      </p:sp>
      <p:sp>
        <p:nvSpPr>
          <p:cNvPr id="75" name="文本框 74">
            <a:extLst>
              <a:ext uri="{FF2B5EF4-FFF2-40B4-BE49-F238E27FC236}">
                <a16:creationId xmlns:a16="http://schemas.microsoft.com/office/drawing/2014/main" id="{90DDCE67-55BE-42E0-9D91-8947E90C8EBA}"/>
              </a:ext>
            </a:extLst>
          </p:cNvPr>
          <p:cNvSpPr txBox="1"/>
          <p:nvPr/>
        </p:nvSpPr>
        <p:spPr>
          <a:xfrm>
            <a:off x="10425827" y="3741983"/>
            <a:ext cx="439801" cy="523220"/>
          </a:xfrm>
          <a:prstGeom prst="rect">
            <a:avLst/>
          </a:prstGeom>
          <a:noFill/>
        </p:spPr>
        <p:txBody>
          <a:bodyPr wrap="square" rtlCol="0">
            <a:spAutoFit/>
          </a:bodyPr>
          <a:lstStyle/>
          <a:p>
            <a:r>
              <a:rPr lang="en-US" altLang="zh-CN" sz="2800" b="1" dirty="0">
                <a:ln w="12700">
                  <a:solidFill>
                    <a:schemeClr val="bg1"/>
                  </a:solidFill>
                </a:ln>
              </a:rPr>
              <a:t>C</a:t>
            </a:r>
            <a:endParaRPr lang="zh-CN" altLang="en-US" sz="2800" b="1" dirty="0">
              <a:ln w="12700">
                <a:solidFill>
                  <a:schemeClr val="bg1"/>
                </a:solidFill>
              </a:ln>
            </a:endParaRPr>
          </a:p>
        </p:txBody>
      </p:sp>
      <p:sp>
        <p:nvSpPr>
          <p:cNvPr id="4" name="箭头: 右 3">
            <a:extLst>
              <a:ext uri="{FF2B5EF4-FFF2-40B4-BE49-F238E27FC236}">
                <a16:creationId xmlns:a16="http://schemas.microsoft.com/office/drawing/2014/main" id="{5C051CFB-65EC-414A-BCDD-5BBEF6E5B4D8}"/>
              </a:ext>
            </a:extLst>
          </p:cNvPr>
          <p:cNvSpPr/>
          <p:nvPr/>
        </p:nvSpPr>
        <p:spPr>
          <a:xfrm>
            <a:off x="5061328" y="4179694"/>
            <a:ext cx="428263" cy="622418"/>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B2EFADED-A6A6-495C-8DF6-9C71885E1DDD}"/>
              </a:ext>
            </a:extLst>
          </p:cNvPr>
          <p:cNvSpPr/>
          <p:nvPr/>
        </p:nvSpPr>
        <p:spPr>
          <a:xfrm rot="10800000">
            <a:off x="8677939" y="4249033"/>
            <a:ext cx="428263" cy="622418"/>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89D721-B941-4179-8752-B136E2615458}"/>
              </a:ext>
            </a:extLst>
          </p:cNvPr>
          <p:cNvSpPr txBox="1"/>
          <p:nvPr/>
        </p:nvSpPr>
        <p:spPr>
          <a:xfrm>
            <a:off x="4989477" y="6018676"/>
            <a:ext cx="1982255" cy="584775"/>
          </a:xfrm>
          <a:prstGeom prst="rect">
            <a:avLst/>
          </a:prstGeom>
          <a:noFill/>
        </p:spPr>
        <p:txBody>
          <a:bodyPr wrap="square" rtlCol="0">
            <a:spAutoFit/>
          </a:bodyPr>
          <a:lstStyle/>
          <a:p>
            <a:r>
              <a:rPr lang="en-US" altLang="zh-CN" sz="3200" dirty="0"/>
              <a:t>(A</a:t>
            </a:r>
            <a:r>
              <a:rPr lang="en-US" altLang="zh-CN" sz="3200" dirty="0">
                <a:sym typeface="Symbol" panose="05050102010706020507" pitchFamily="18" charset="2"/>
              </a:rPr>
              <a:t>B)C</a:t>
            </a:r>
            <a:endParaRPr lang="zh-CN" altLang="en-US" sz="3200" dirty="0"/>
          </a:p>
        </p:txBody>
      </p:sp>
      <p:sp>
        <p:nvSpPr>
          <p:cNvPr id="77" name="文本框 76">
            <a:extLst>
              <a:ext uri="{FF2B5EF4-FFF2-40B4-BE49-F238E27FC236}">
                <a16:creationId xmlns:a16="http://schemas.microsoft.com/office/drawing/2014/main" id="{582C96FF-3415-4B76-BE71-5855F529209D}"/>
              </a:ext>
            </a:extLst>
          </p:cNvPr>
          <p:cNvSpPr txBox="1"/>
          <p:nvPr/>
        </p:nvSpPr>
        <p:spPr>
          <a:xfrm>
            <a:off x="3083901" y="6010683"/>
            <a:ext cx="1219278" cy="584775"/>
          </a:xfrm>
          <a:prstGeom prst="rect">
            <a:avLst/>
          </a:prstGeom>
          <a:noFill/>
        </p:spPr>
        <p:txBody>
          <a:bodyPr wrap="square" rtlCol="0">
            <a:spAutoFit/>
          </a:bodyPr>
          <a:lstStyle/>
          <a:p>
            <a:r>
              <a:rPr lang="en-US" altLang="zh-CN" sz="3200" dirty="0"/>
              <a:t>A</a:t>
            </a:r>
            <a:r>
              <a:rPr lang="en-US" altLang="zh-CN" sz="3200" dirty="0">
                <a:sym typeface="Symbol" panose="05050102010706020507" pitchFamily="18" charset="2"/>
              </a:rPr>
              <a:t>B</a:t>
            </a:r>
            <a:endParaRPr lang="zh-CN" altLang="en-US" sz="3200" dirty="0"/>
          </a:p>
        </p:txBody>
      </p:sp>
      <p:sp>
        <p:nvSpPr>
          <p:cNvPr id="78" name="矩形 77">
            <a:extLst>
              <a:ext uri="{FF2B5EF4-FFF2-40B4-BE49-F238E27FC236}">
                <a16:creationId xmlns:a16="http://schemas.microsoft.com/office/drawing/2014/main" id="{ED7D7F9C-5842-47B5-9EE3-983F3AFAC318}"/>
              </a:ext>
            </a:extLst>
          </p:cNvPr>
          <p:cNvSpPr/>
          <p:nvPr/>
        </p:nvSpPr>
        <p:spPr>
          <a:xfrm>
            <a:off x="5664631" y="3159414"/>
            <a:ext cx="2759167" cy="276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52D1BE39-C259-473E-8093-53EAF3ECA931}"/>
              </a:ext>
            </a:extLst>
          </p:cNvPr>
          <p:cNvSpPr txBox="1"/>
          <p:nvPr/>
        </p:nvSpPr>
        <p:spPr>
          <a:xfrm>
            <a:off x="5683470" y="3147003"/>
            <a:ext cx="439801" cy="523220"/>
          </a:xfrm>
          <a:prstGeom prst="rect">
            <a:avLst/>
          </a:prstGeom>
          <a:noFill/>
        </p:spPr>
        <p:txBody>
          <a:bodyPr wrap="square" rtlCol="0">
            <a:spAutoFit/>
          </a:bodyPr>
          <a:lstStyle/>
          <a:p>
            <a:r>
              <a:rPr lang="en-US" altLang="zh-CN" sz="2800" b="1" dirty="0">
                <a:ln w="12700">
                  <a:solidFill>
                    <a:schemeClr val="bg1"/>
                  </a:solidFill>
                </a:ln>
              </a:rPr>
              <a:t>E</a:t>
            </a:r>
            <a:endParaRPr lang="zh-CN" altLang="en-US" sz="2800" b="1" dirty="0">
              <a:ln w="12700">
                <a:solidFill>
                  <a:schemeClr val="bg1"/>
                </a:solidFill>
              </a:ln>
            </a:endParaRPr>
          </a:p>
        </p:txBody>
      </p:sp>
      <p:sp>
        <p:nvSpPr>
          <p:cNvPr id="80" name="矩形 79">
            <a:extLst>
              <a:ext uri="{FF2B5EF4-FFF2-40B4-BE49-F238E27FC236}">
                <a16:creationId xmlns:a16="http://schemas.microsoft.com/office/drawing/2014/main" id="{2F333A44-92E9-416B-88D2-BEBB804FC6FD}"/>
              </a:ext>
            </a:extLst>
          </p:cNvPr>
          <p:cNvSpPr/>
          <p:nvPr/>
        </p:nvSpPr>
        <p:spPr>
          <a:xfrm>
            <a:off x="9260088" y="3150753"/>
            <a:ext cx="2759167" cy="2762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3231E8A7-896E-4D47-A320-FA0754AB39C9}"/>
              </a:ext>
            </a:extLst>
          </p:cNvPr>
          <p:cNvSpPr txBox="1"/>
          <p:nvPr/>
        </p:nvSpPr>
        <p:spPr>
          <a:xfrm>
            <a:off x="9278927" y="3138342"/>
            <a:ext cx="439801" cy="523220"/>
          </a:xfrm>
          <a:prstGeom prst="rect">
            <a:avLst/>
          </a:prstGeom>
          <a:noFill/>
        </p:spPr>
        <p:txBody>
          <a:bodyPr wrap="square" rtlCol="0">
            <a:spAutoFit/>
          </a:bodyPr>
          <a:lstStyle/>
          <a:p>
            <a:r>
              <a:rPr lang="en-US" altLang="zh-CN" sz="2800" b="1" dirty="0">
                <a:ln w="12700">
                  <a:solidFill>
                    <a:schemeClr val="bg1"/>
                  </a:solidFill>
                </a:ln>
              </a:rPr>
              <a:t>E</a:t>
            </a:r>
            <a:endParaRPr lang="zh-CN" altLang="en-US" sz="2800" b="1" dirty="0">
              <a:ln w="12700">
                <a:solidFill>
                  <a:schemeClr val="bg1"/>
                </a:solidFill>
              </a:ln>
            </a:endParaRPr>
          </a:p>
        </p:txBody>
      </p:sp>
      <p:sp>
        <p:nvSpPr>
          <p:cNvPr id="82" name="文本框 81">
            <a:extLst>
              <a:ext uri="{FF2B5EF4-FFF2-40B4-BE49-F238E27FC236}">
                <a16:creationId xmlns:a16="http://schemas.microsoft.com/office/drawing/2014/main" id="{6D8CE08C-2B1F-454C-B8E5-202B90613E8E}"/>
              </a:ext>
            </a:extLst>
          </p:cNvPr>
          <p:cNvSpPr txBox="1"/>
          <p:nvPr/>
        </p:nvSpPr>
        <p:spPr>
          <a:xfrm>
            <a:off x="10148354" y="5992271"/>
            <a:ext cx="1219278" cy="584775"/>
          </a:xfrm>
          <a:prstGeom prst="rect">
            <a:avLst/>
          </a:prstGeom>
          <a:noFill/>
        </p:spPr>
        <p:txBody>
          <a:bodyPr wrap="square" rtlCol="0">
            <a:spAutoFit/>
          </a:bodyPr>
          <a:lstStyle/>
          <a:p>
            <a:r>
              <a:rPr lang="en-US" altLang="zh-CN" sz="3200" dirty="0"/>
              <a:t>B</a:t>
            </a:r>
            <a:r>
              <a:rPr lang="en-US" altLang="zh-CN" sz="3200" dirty="0">
                <a:sym typeface="Symbol" panose="05050102010706020507" pitchFamily="18" charset="2"/>
              </a:rPr>
              <a:t>C</a:t>
            </a:r>
            <a:endParaRPr lang="zh-CN" altLang="en-US" sz="3200" dirty="0"/>
          </a:p>
        </p:txBody>
      </p:sp>
      <p:sp>
        <p:nvSpPr>
          <p:cNvPr id="83" name="文本框 82">
            <a:extLst>
              <a:ext uri="{FF2B5EF4-FFF2-40B4-BE49-F238E27FC236}">
                <a16:creationId xmlns:a16="http://schemas.microsoft.com/office/drawing/2014/main" id="{472141F6-E875-4B79-B173-83471839D28F}"/>
              </a:ext>
            </a:extLst>
          </p:cNvPr>
          <p:cNvSpPr txBox="1"/>
          <p:nvPr/>
        </p:nvSpPr>
        <p:spPr>
          <a:xfrm>
            <a:off x="6832297" y="6012683"/>
            <a:ext cx="2614843" cy="584775"/>
          </a:xfrm>
          <a:prstGeom prst="rect">
            <a:avLst/>
          </a:prstGeom>
          <a:noFill/>
        </p:spPr>
        <p:txBody>
          <a:bodyPr wrap="square" rtlCol="0">
            <a:spAutoFit/>
          </a:bodyPr>
          <a:lstStyle/>
          <a:p>
            <a:r>
              <a:rPr lang="en-US" altLang="zh-CN" sz="3200" dirty="0"/>
              <a:t>= A</a:t>
            </a:r>
            <a:r>
              <a:rPr lang="en-US" altLang="zh-CN" sz="3200" dirty="0">
                <a:sym typeface="Symbol" panose="05050102010706020507" pitchFamily="18" charset="2"/>
              </a:rPr>
              <a:t>(BC)</a:t>
            </a:r>
            <a:endParaRPr lang="zh-CN" altLang="en-US" sz="3200" dirty="0"/>
          </a:p>
        </p:txBody>
      </p:sp>
    </p:spTree>
    <p:extLst>
      <p:ext uri="{BB962C8B-B14F-4D97-AF65-F5344CB8AC3E}">
        <p14:creationId xmlns:p14="http://schemas.microsoft.com/office/powerpoint/2010/main" val="423808616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circle(in)">
                                      <p:cBhvr>
                                        <p:cTn id="15" dur="20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heel(1)">
                                      <p:cBhvr>
                                        <p:cTn id="20" dur="2000"/>
                                        <p:tgtEl>
                                          <p:spTgt spid="5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000"/>
                            </p:stCondLst>
                            <p:childTnLst>
                              <p:par>
                                <p:cTn id="25" presetID="21" presetClass="entr" presetSubtype="1"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heel(1)">
                                      <p:cBhvr>
                                        <p:cTn id="27" dur="1000"/>
                                        <p:tgtEl>
                                          <p:spTgt spid="71"/>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heel(1)">
                                      <p:cBhvr>
                                        <p:cTn id="30" dur="1000"/>
                                        <p:tgtEl>
                                          <p:spTgt spid="70"/>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heel(1)">
                                      <p:cBhvr>
                                        <p:cTn id="33" dur="10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heel(1)">
                                      <p:cBhvr>
                                        <p:cTn id="43" dur="2000"/>
                                        <p:tgtEl>
                                          <p:spTgt spid="54"/>
                                        </p:tgtEl>
                                      </p:cBhvr>
                                    </p:animEffec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circle(in)">
                                      <p:cBhvr>
                                        <p:cTn id="51" dur="2000"/>
                                        <p:tgtEl>
                                          <p:spTgt spid="6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right)">
                                      <p:cBhvr>
                                        <p:cTn id="56" dur="500"/>
                                        <p:tgtEl>
                                          <p:spTgt spid="76"/>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wipe(down)">
                                      <p:cBhvr>
                                        <p:cTn id="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2" grpId="0" animBg="1"/>
      <p:bldP spid="59" grpId="0" animBg="1"/>
      <p:bldP spid="66" grpId="0" animBg="1"/>
      <p:bldP spid="69" grpId="0" animBg="1"/>
      <p:bldP spid="48" grpId="0"/>
      <p:bldP spid="70" grpId="0"/>
      <p:bldP spid="71" grpId="0"/>
      <p:bldP spid="72" grpId="0"/>
      <p:bldP spid="73" grpId="0"/>
      <p:bldP spid="4" grpId="0" animBg="1"/>
      <p:bldP spid="76" grpId="0" animBg="1"/>
      <p:bldP spid="5" grpId="0"/>
      <p:bldP spid="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154436"/>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3 Set Theory</a:t>
            </a:r>
          </a:p>
          <a:p>
            <a:pPr algn="ctr"/>
            <a:endParaRPr lang="en-US" altLang="zh-CN" sz="40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3.3 Set Identities</a:t>
            </a:r>
          </a:p>
        </p:txBody>
      </p:sp>
    </p:spTree>
    <p:extLst>
      <p:ext uri="{BB962C8B-B14F-4D97-AF65-F5344CB8AC3E}">
        <p14:creationId xmlns:p14="http://schemas.microsoft.com/office/powerpoint/2010/main" val="226450520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Set Identities</a:t>
            </a:r>
            <a:endPar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aphicFrame>
        <p:nvGraphicFramePr>
          <p:cNvPr id="25" name="Object 5">
            <a:extLst>
              <a:ext uri="{FF2B5EF4-FFF2-40B4-BE49-F238E27FC236}">
                <a16:creationId xmlns:a16="http://schemas.microsoft.com/office/drawing/2014/main" id="{55F86F2D-BE3E-4C58-AD2F-69B791E64108}"/>
              </a:ext>
            </a:extLst>
          </p:cNvPr>
          <p:cNvGraphicFramePr>
            <a:graphicFrameLocks noChangeAspect="1"/>
          </p:cNvGraphicFramePr>
          <p:nvPr>
            <p:extLst>
              <p:ext uri="{D42A27DB-BD31-4B8C-83A1-F6EECF244321}">
                <p14:modId xmlns:p14="http://schemas.microsoft.com/office/powerpoint/2010/main" val="2255593913"/>
              </p:ext>
            </p:extLst>
          </p:nvPr>
        </p:nvGraphicFramePr>
        <p:xfrm>
          <a:off x="2096770" y="1115696"/>
          <a:ext cx="4898390" cy="5513654"/>
        </p:xfrm>
        <a:graphic>
          <a:graphicData uri="http://schemas.openxmlformats.org/presentationml/2006/ole">
            <mc:AlternateContent xmlns:mc="http://schemas.openxmlformats.org/markup-compatibility/2006">
              <mc:Choice xmlns:v="urn:schemas-microsoft-com:vml" Requires="v">
                <p:oleObj spid="_x0000_s46129" name="Equation" r:id="rId4" imgW="2501900" imgH="2819400" progId="Equation.DSMT4">
                  <p:embed/>
                </p:oleObj>
              </mc:Choice>
              <mc:Fallback>
                <p:oleObj name="Equation" r:id="rId4" imgW="2501900" imgH="2819400" progId="Equation.DSMT4">
                  <p:embed/>
                  <p:pic>
                    <p:nvPicPr>
                      <p:cNvPr id="20485" name="Object 5">
                        <a:extLst>
                          <a:ext uri="{FF2B5EF4-FFF2-40B4-BE49-F238E27FC236}">
                            <a16:creationId xmlns:a16="http://schemas.microsoft.com/office/drawing/2014/main" id="{BA6E3FBB-3F20-47CF-87B5-DA9143F0F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6770" y="1115696"/>
                        <a:ext cx="4898390" cy="5513654"/>
                      </a:xfrm>
                      <a:prstGeom prst="rect">
                        <a:avLst/>
                      </a:prstGeom>
                      <a:noFill/>
                      <a:ln>
                        <a:noFill/>
                      </a:ln>
                    </p:spPr>
                  </p:pic>
                </p:oleObj>
              </mc:Fallback>
            </mc:AlternateContent>
          </a:graphicData>
        </a:graphic>
      </p:graphicFrame>
      <p:sp>
        <p:nvSpPr>
          <p:cNvPr id="2" name="矩形 1">
            <a:extLst>
              <a:ext uri="{FF2B5EF4-FFF2-40B4-BE49-F238E27FC236}">
                <a16:creationId xmlns:a16="http://schemas.microsoft.com/office/drawing/2014/main" id="{7A138D4E-AFDB-4899-A8D6-EAAD8B68F491}"/>
              </a:ext>
            </a:extLst>
          </p:cNvPr>
          <p:cNvSpPr/>
          <p:nvPr/>
        </p:nvSpPr>
        <p:spPr>
          <a:xfrm>
            <a:off x="4545965" y="4343400"/>
            <a:ext cx="940435" cy="33528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86F3E49-C64B-4ACE-ABAA-469048147067}"/>
              </a:ext>
            </a:extLst>
          </p:cNvPr>
          <p:cNvSpPr/>
          <p:nvPr/>
        </p:nvSpPr>
        <p:spPr>
          <a:xfrm>
            <a:off x="6096000" y="5693408"/>
            <a:ext cx="1021080" cy="35369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
            <a:extLst>
              <a:ext uri="{FF2B5EF4-FFF2-40B4-BE49-F238E27FC236}">
                <a16:creationId xmlns:a16="http://schemas.microsoft.com/office/drawing/2014/main" id="{0DBAD825-F8ED-4EC4-B907-806BE45B68AD}"/>
              </a:ext>
            </a:extLst>
          </p:cNvPr>
          <p:cNvSpPr>
            <a:spLocks noChangeArrowheads="1"/>
          </p:cNvSpPr>
          <p:nvPr/>
        </p:nvSpPr>
        <p:spPr bwMode="auto">
          <a:xfrm>
            <a:off x="4545965" y="4259421"/>
            <a:ext cx="2579687" cy="503237"/>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i="0" dirty="0">
                <a:latin typeface="Times New Roman" panose="02020603050405020304" pitchFamily="18" charset="0"/>
                <a:sym typeface="Symbol" panose="05050102010706020507" pitchFamily="18" charset="2"/>
              </a:rPr>
              <a:t>Commutativity</a:t>
            </a:r>
            <a:endParaRPr kumimoji="0" lang="zh-CN" altLang="en-US" sz="2400" i="0" dirty="0">
              <a:latin typeface="Times New Roman" panose="02020603050405020304" pitchFamily="18" charset="0"/>
            </a:endParaRPr>
          </a:p>
        </p:txBody>
      </p:sp>
      <p:sp>
        <p:nvSpPr>
          <p:cNvPr id="29" name="矩形 3">
            <a:extLst>
              <a:ext uri="{FF2B5EF4-FFF2-40B4-BE49-F238E27FC236}">
                <a16:creationId xmlns:a16="http://schemas.microsoft.com/office/drawing/2014/main" id="{2DF0546E-F44E-4840-9401-B00462B046A6}"/>
              </a:ext>
            </a:extLst>
          </p:cNvPr>
          <p:cNvSpPr>
            <a:spLocks noChangeArrowheads="1"/>
          </p:cNvSpPr>
          <p:nvPr/>
        </p:nvSpPr>
        <p:spPr bwMode="auto">
          <a:xfrm>
            <a:off x="6342600" y="5693408"/>
            <a:ext cx="2016125" cy="504825"/>
          </a:xfrm>
          <a:prstGeom prst="rect">
            <a:avLst/>
          </a:prstGeom>
          <a:solidFill>
            <a:srgbClr val="F2F2F2"/>
          </a:solidFill>
          <a:ln w="9525">
            <a:no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a:latin typeface="Times New Roman" panose="02020603050405020304" pitchFamily="18" charset="0"/>
              </a:rPr>
              <a:t>Associativity</a:t>
            </a:r>
            <a:endParaRPr kumimoji="0" lang="zh-CN" altLang="en-US" sz="2400">
              <a:latin typeface="Times New Roman" panose="02020603050405020304" pitchFamily="18" charset="0"/>
            </a:endParaRPr>
          </a:p>
        </p:txBody>
      </p:sp>
      <p:sp>
        <p:nvSpPr>
          <p:cNvPr id="30" name="矩形 29">
            <a:extLst>
              <a:ext uri="{FF2B5EF4-FFF2-40B4-BE49-F238E27FC236}">
                <a16:creationId xmlns:a16="http://schemas.microsoft.com/office/drawing/2014/main" id="{159B57D6-CE73-46C2-856F-AE7EC00584ED}"/>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u="sng" dirty="0">
                <a:solidFill>
                  <a:schemeClr val="bg1"/>
                </a:solidFill>
                <a:cs typeface="+mn-ea"/>
                <a:sym typeface="+mn-lt"/>
              </a:rPr>
              <a:t>基本定律</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91463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Set Identities</a:t>
            </a:r>
          </a:p>
        </p:txBody>
      </p:sp>
      <p:graphicFrame>
        <p:nvGraphicFramePr>
          <p:cNvPr id="13" name="Object 5">
            <a:extLst>
              <a:ext uri="{FF2B5EF4-FFF2-40B4-BE49-F238E27FC236}">
                <a16:creationId xmlns:a16="http://schemas.microsoft.com/office/drawing/2014/main" id="{9D630EF4-DBDA-4E03-AF85-9834C76ECBC6}"/>
              </a:ext>
            </a:extLst>
          </p:cNvPr>
          <p:cNvGraphicFramePr>
            <a:graphicFrameLocks noChangeAspect="1"/>
          </p:cNvGraphicFramePr>
          <p:nvPr>
            <p:extLst>
              <p:ext uri="{D42A27DB-BD31-4B8C-83A1-F6EECF244321}">
                <p14:modId xmlns:p14="http://schemas.microsoft.com/office/powerpoint/2010/main" val="2329839232"/>
              </p:ext>
            </p:extLst>
          </p:nvPr>
        </p:nvGraphicFramePr>
        <p:xfrm>
          <a:off x="2071054" y="1143773"/>
          <a:ext cx="4971356" cy="5538788"/>
        </p:xfrm>
        <a:graphic>
          <a:graphicData uri="http://schemas.openxmlformats.org/presentationml/2006/ole">
            <mc:AlternateContent xmlns:mc="http://schemas.openxmlformats.org/markup-compatibility/2006">
              <mc:Choice xmlns:v="urn:schemas-microsoft-com:vml" Requires="v">
                <p:oleObj spid="_x0000_s62491" name="Equation" r:id="rId4" imgW="2781300" imgH="3098800" progId="Equation.DSMT4">
                  <p:embed/>
                </p:oleObj>
              </mc:Choice>
              <mc:Fallback>
                <p:oleObj name="Equation" r:id="rId4" imgW="2781300" imgH="3098800" progId="Equation.DSMT4">
                  <p:embed/>
                  <p:pic>
                    <p:nvPicPr>
                      <p:cNvPr id="21507" name="Object 5">
                        <a:extLst>
                          <a:ext uri="{FF2B5EF4-FFF2-40B4-BE49-F238E27FC236}">
                            <a16:creationId xmlns:a16="http://schemas.microsoft.com/office/drawing/2014/main" id="{37BCC555-8010-4F04-A18A-CD09F8702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054" y="1143773"/>
                        <a:ext cx="4971356" cy="5538788"/>
                      </a:xfrm>
                      <a:prstGeom prst="rect">
                        <a:avLst/>
                      </a:prstGeom>
                      <a:noFill/>
                      <a:ln>
                        <a:noFill/>
                      </a:ln>
                    </p:spPr>
                  </p:pic>
                </p:oleObj>
              </mc:Fallback>
            </mc:AlternateContent>
          </a:graphicData>
        </a:graphic>
      </p:graphicFrame>
      <p:sp>
        <p:nvSpPr>
          <p:cNvPr id="3" name="矩形: 圆角 2">
            <a:extLst>
              <a:ext uri="{FF2B5EF4-FFF2-40B4-BE49-F238E27FC236}">
                <a16:creationId xmlns:a16="http://schemas.microsoft.com/office/drawing/2014/main" id="{DBCA97CD-C6AC-4733-94C9-6E2AB4127FCD}"/>
              </a:ext>
            </a:extLst>
          </p:cNvPr>
          <p:cNvSpPr/>
          <p:nvPr/>
        </p:nvSpPr>
        <p:spPr>
          <a:xfrm>
            <a:off x="6230112" y="1313688"/>
            <a:ext cx="763530" cy="441960"/>
          </a:xfrm>
          <a:prstGeom prst="round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4">
            <a:extLst>
              <a:ext uri="{FF2B5EF4-FFF2-40B4-BE49-F238E27FC236}">
                <a16:creationId xmlns:a16="http://schemas.microsoft.com/office/drawing/2014/main" id="{8CA0532A-B238-4E88-8887-A5018817581F}"/>
              </a:ext>
            </a:extLst>
          </p:cNvPr>
          <p:cNvSpPr>
            <a:spLocks noChangeArrowheads="1"/>
          </p:cNvSpPr>
          <p:nvPr/>
        </p:nvSpPr>
        <p:spPr bwMode="auto">
          <a:xfrm>
            <a:off x="6230112" y="1303686"/>
            <a:ext cx="220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zh-CN" altLang="en-US" sz="2400" dirty="0">
                <a:latin typeface="Times New Roman" panose="02020603050405020304" pitchFamily="18" charset="0"/>
              </a:rPr>
              <a:t>Distribution law</a:t>
            </a:r>
          </a:p>
        </p:txBody>
      </p:sp>
      <p:sp>
        <p:nvSpPr>
          <p:cNvPr id="18" name="矩形 5">
            <a:extLst>
              <a:ext uri="{FF2B5EF4-FFF2-40B4-BE49-F238E27FC236}">
                <a16:creationId xmlns:a16="http://schemas.microsoft.com/office/drawing/2014/main" id="{D6F799B4-0DB9-40D0-91CE-31D526432B40}"/>
              </a:ext>
            </a:extLst>
          </p:cNvPr>
          <p:cNvSpPr>
            <a:spLocks noChangeArrowheads="1"/>
          </p:cNvSpPr>
          <p:nvPr/>
        </p:nvSpPr>
        <p:spPr bwMode="auto">
          <a:xfrm>
            <a:off x="3924999" y="2007252"/>
            <a:ext cx="4121150" cy="360363"/>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dirty="0">
                <a:latin typeface="Times New Roman" panose="02020603050405020304" pitchFamily="18" charset="0"/>
              </a:rPr>
              <a:t>Double negation</a:t>
            </a:r>
            <a:endParaRPr kumimoji="0" lang="zh-CN" altLang="en-US" sz="2400" dirty="0">
              <a:latin typeface="Times New Roman" panose="02020603050405020304" pitchFamily="18" charset="0"/>
            </a:endParaRPr>
          </a:p>
        </p:txBody>
      </p:sp>
      <p:sp>
        <p:nvSpPr>
          <p:cNvPr id="19" name="矩形 6">
            <a:extLst>
              <a:ext uri="{FF2B5EF4-FFF2-40B4-BE49-F238E27FC236}">
                <a16:creationId xmlns:a16="http://schemas.microsoft.com/office/drawing/2014/main" id="{CDC3D5C0-1B37-471D-A46C-9BAFFF153223}"/>
              </a:ext>
            </a:extLst>
          </p:cNvPr>
          <p:cNvSpPr>
            <a:spLocks noChangeArrowheads="1"/>
          </p:cNvSpPr>
          <p:nvPr/>
        </p:nvSpPr>
        <p:spPr bwMode="auto">
          <a:xfrm>
            <a:off x="5206174" y="2581105"/>
            <a:ext cx="3233738" cy="43180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dirty="0">
                <a:latin typeface="Times New Roman" panose="02020603050405020304" pitchFamily="18" charset="0"/>
              </a:rPr>
              <a:t>De Morgan law</a:t>
            </a:r>
            <a:endParaRPr kumimoji="0" lang="zh-CN" altLang="en-US" sz="2400" dirty="0">
              <a:latin typeface="Times New Roman" panose="02020603050405020304" pitchFamily="18" charset="0"/>
            </a:endParaRPr>
          </a:p>
        </p:txBody>
      </p:sp>
      <p:sp>
        <p:nvSpPr>
          <p:cNvPr id="20" name="矩形 8">
            <a:extLst>
              <a:ext uri="{FF2B5EF4-FFF2-40B4-BE49-F238E27FC236}">
                <a16:creationId xmlns:a16="http://schemas.microsoft.com/office/drawing/2014/main" id="{8E66D487-8215-4494-A6D3-31D1ACD1A8B5}"/>
              </a:ext>
            </a:extLst>
          </p:cNvPr>
          <p:cNvSpPr>
            <a:spLocks noChangeArrowheads="1"/>
          </p:cNvSpPr>
          <p:nvPr/>
        </p:nvSpPr>
        <p:spPr bwMode="auto">
          <a:xfrm>
            <a:off x="3865530" y="3438833"/>
            <a:ext cx="2681287" cy="43180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dirty="0">
                <a:latin typeface="Times New Roman" panose="02020603050405020304" pitchFamily="18" charset="0"/>
              </a:rPr>
              <a:t>Equal power law</a:t>
            </a:r>
            <a:endParaRPr kumimoji="0" lang="zh-CN" altLang="en-US" sz="2400" dirty="0">
              <a:latin typeface="Times New Roman" panose="02020603050405020304" pitchFamily="18" charset="0"/>
            </a:endParaRPr>
          </a:p>
        </p:txBody>
      </p:sp>
      <p:sp>
        <p:nvSpPr>
          <p:cNvPr id="21" name="矩形 9">
            <a:extLst>
              <a:ext uri="{FF2B5EF4-FFF2-40B4-BE49-F238E27FC236}">
                <a16:creationId xmlns:a16="http://schemas.microsoft.com/office/drawing/2014/main" id="{7FF41198-78B3-4E47-B9A4-FA8AB03E4E27}"/>
              </a:ext>
            </a:extLst>
          </p:cNvPr>
          <p:cNvSpPr>
            <a:spLocks noChangeArrowheads="1"/>
          </p:cNvSpPr>
          <p:nvPr/>
        </p:nvSpPr>
        <p:spPr bwMode="auto">
          <a:xfrm>
            <a:off x="4100992" y="4343083"/>
            <a:ext cx="2295525" cy="43180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dirty="0">
                <a:latin typeface="Times New Roman" panose="02020603050405020304" pitchFamily="18" charset="0"/>
              </a:rPr>
              <a:t>Remnant law</a:t>
            </a:r>
            <a:endParaRPr kumimoji="0" lang="zh-CN" altLang="en-US" sz="2400" dirty="0">
              <a:latin typeface="Times New Roman" panose="02020603050405020304" pitchFamily="18" charset="0"/>
            </a:endParaRPr>
          </a:p>
        </p:txBody>
      </p:sp>
      <p:sp>
        <p:nvSpPr>
          <p:cNvPr id="23" name="矩形 10">
            <a:extLst>
              <a:ext uri="{FF2B5EF4-FFF2-40B4-BE49-F238E27FC236}">
                <a16:creationId xmlns:a16="http://schemas.microsoft.com/office/drawing/2014/main" id="{D4198E8D-7373-420C-9137-A46B6AD07602}"/>
              </a:ext>
            </a:extLst>
          </p:cNvPr>
          <p:cNvSpPr>
            <a:spLocks noChangeArrowheads="1"/>
          </p:cNvSpPr>
          <p:nvPr/>
        </p:nvSpPr>
        <p:spPr bwMode="auto">
          <a:xfrm>
            <a:off x="3979863" y="5589588"/>
            <a:ext cx="2247900" cy="503237"/>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i="0" dirty="0">
                <a:latin typeface="Times New Roman" panose="02020603050405020304" pitchFamily="18" charset="0"/>
              </a:rPr>
              <a:t>Identity law</a:t>
            </a:r>
            <a:endParaRPr kumimoji="0" lang="zh-CN" altLang="en-US" sz="2400" dirty="0">
              <a:latin typeface="Times New Roman" panose="02020603050405020304" pitchFamily="18" charset="0"/>
            </a:endParaRPr>
          </a:p>
        </p:txBody>
      </p:sp>
      <p:sp>
        <p:nvSpPr>
          <p:cNvPr id="24" name="矩形 23">
            <a:extLst>
              <a:ext uri="{FF2B5EF4-FFF2-40B4-BE49-F238E27FC236}">
                <a16:creationId xmlns:a16="http://schemas.microsoft.com/office/drawing/2014/main" id="{607765E0-DD43-4770-960A-A6BD24126306}"/>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u="sng" dirty="0">
                <a:solidFill>
                  <a:schemeClr val="bg1"/>
                </a:solidFill>
                <a:cs typeface="+mn-ea"/>
                <a:sym typeface="+mn-lt"/>
              </a:rPr>
              <a:t>基本定律</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43832293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Review</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内容占位符 2">
            <a:extLst>
              <a:ext uri="{FF2B5EF4-FFF2-40B4-BE49-F238E27FC236}">
                <a16:creationId xmlns:a16="http://schemas.microsoft.com/office/drawing/2014/main" id="{E4E4C7AE-3FCD-40DB-A56E-617F27A91B26}"/>
              </a:ext>
            </a:extLst>
          </p:cNvPr>
          <p:cNvSpPr txBox="1">
            <a:spLocks noChangeArrowheads="1"/>
          </p:cNvSpPr>
          <p:nvPr/>
        </p:nvSpPr>
        <p:spPr>
          <a:xfrm>
            <a:off x="1905000" y="1151720"/>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dirty="0">
                <a:ea typeface="宋体" panose="02010600030101010101" pitchFamily="2" charset="-122"/>
              </a:rPr>
              <a:t>Definition of set</a:t>
            </a:r>
          </a:p>
          <a:p>
            <a:pPr>
              <a:buFont typeface="Wingdings" panose="05000000000000000000" pitchFamily="2" charset="2"/>
              <a:buChar char="l"/>
            </a:pPr>
            <a:r>
              <a:rPr lang="en-US" altLang="zh-CN" dirty="0">
                <a:ea typeface="宋体" panose="02010600030101010101" pitchFamily="2" charset="-122"/>
              </a:rPr>
              <a:t>Representation of set</a:t>
            </a:r>
          </a:p>
          <a:p>
            <a:pPr>
              <a:buFont typeface="Wingdings" panose="05000000000000000000" pitchFamily="2" charset="2"/>
              <a:buChar char="l"/>
            </a:pPr>
            <a:r>
              <a:rPr lang="en-US" altLang="zh-CN" b="1" dirty="0">
                <a:solidFill>
                  <a:srgbClr val="FF0000"/>
                </a:solidFill>
                <a:ea typeface="宋体" panose="02010600030101010101" pitchFamily="2" charset="-122"/>
              </a:rPr>
              <a:t>Set extension and connotation</a:t>
            </a:r>
          </a:p>
          <a:p>
            <a:pPr>
              <a:buFont typeface="Wingdings" panose="05000000000000000000" pitchFamily="2" charset="2"/>
              <a:buChar char="l"/>
            </a:pPr>
            <a:r>
              <a:rPr lang="en-US" altLang="zh-CN" dirty="0">
                <a:ea typeface="宋体" panose="02010600030101010101" pitchFamily="2" charset="-122"/>
              </a:rPr>
              <a:t>Cardinality</a:t>
            </a:r>
          </a:p>
          <a:p>
            <a:pPr>
              <a:buFont typeface="Wingdings" panose="05000000000000000000" pitchFamily="2" charset="2"/>
              <a:buChar char="l"/>
            </a:pPr>
            <a:r>
              <a:rPr lang="en-US" altLang="zh-CN" b="1" dirty="0">
                <a:solidFill>
                  <a:srgbClr val="FF0000"/>
                </a:solidFill>
                <a:ea typeface="宋体" panose="02010600030101010101" pitchFamily="2" charset="-122"/>
              </a:rPr>
              <a:t>Relationship between sets</a:t>
            </a:r>
          </a:p>
          <a:p>
            <a:pPr lvl="1">
              <a:buFont typeface="Wingdings" panose="05000000000000000000" pitchFamily="2" charset="2"/>
              <a:buChar char="Ø"/>
            </a:pPr>
            <a:r>
              <a:rPr lang="en-US" altLang="zh-CN" sz="2800" b="1" dirty="0">
                <a:ea typeface="宋体" panose="02010600030101010101" pitchFamily="2" charset="-122"/>
              </a:rPr>
              <a:t>Equality</a:t>
            </a:r>
          </a:p>
          <a:p>
            <a:pPr lvl="1">
              <a:buFont typeface="Wingdings" panose="05000000000000000000" pitchFamily="2" charset="2"/>
              <a:buChar char="Ø"/>
            </a:pPr>
            <a:r>
              <a:rPr lang="en-US" altLang="zh-CN" sz="2800" b="1" dirty="0">
                <a:ea typeface="宋体" panose="02010600030101010101" pitchFamily="2" charset="-122"/>
              </a:rPr>
              <a:t>Subset, proper subset</a:t>
            </a:r>
          </a:p>
          <a:p>
            <a:pPr>
              <a:buFont typeface="Wingdings" panose="05000000000000000000" pitchFamily="2" charset="2"/>
              <a:buChar char="l"/>
            </a:pPr>
            <a:r>
              <a:rPr lang="en-US" altLang="zh-CN" dirty="0">
                <a:ea typeface="宋体" panose="02010600030101010101" pitchFamily="2" charset="-122"/>
              </a:rPr>
              <a:t>Universal set</a:t>
            </a:r>
            <a:endParaRPr lang="en-US" altLang="zh-CN" b="1" dirty="0">
              <a:ea typeface="宋体" panose="02010600030101010101" pitchFamily="2" charset="-122"/>
            </a:endParaRPr>
          </a:p>
          <a:p>
            <a:pPr>
              <a:buFont typeface="Wingdings" panose="05000000000000000000" pitchFamily="2" charset="2"/>
              <a:buChar char="l"/>
            </a:pPr>
            <a:r>
              <a:rPr lang="en-US" altLang="zh-CN" b="1" dirty="0">
                <a:ea typeface="宋体" panose="02010600030101010101" pitchFamily="2" charset="-122"/>
              </a:rPr>
              <a:t>Power set</a:t>
            </a:r>
          </a:p>
          <a:p>
            <a:pPr>
              <a:buFont typeface="Wingdings" panose="05000000000000000000" pitchFamily="2" charset="2"/>
              <a:buChar char="l"/>
            </a:pPr>
            <a:r>
              <a:rPr lang="en-US" altLang="zh-CN" b="1" dirty="0">
                <a:ea typeface="宋体" panose="02010600030101010101" pitchFamily="2" charset="-122"/>
              </a:rPr>
              <a:t>Coding presentation of power sets</a:t>
            </a:r>
          </a:p>
          <a:p>
            <a:pPr lvl="1">
              <a:buFont typeface="Wingdings" panose="05000000000000000000" pitchFamily="2" charset="2"/>
              <a:buChar char="Ø"/>
            </a:pPr>
            <a:r>
              <a:rPr lang="en-US" altLang="zh-CN" sz="2800" dirty="0">
                <a:ea typeface="宋体" panose="02010600030101010101" pitchFamily="2" charset="-122"/>
              </a:rPr>
              <a:t>Binary representation of subsets</a:t>
            </a:r>
            <a:endParaRPr lang="zh-CN" altLang="en-US" sz="2800" b="1" dirty="0">
              <a:ea typeface="宋体" panose="02010600030101010101" pitchFamily="2" charset="-122"/>
            </a:endParaRPr>
          </a:p>
        </p:txBody>
      </p:sp>
    </p:spTree>
    <p:extLst>
      <p:ext uri="{BB962C8B-B14F-4D97-AF65-F5344CB8AC3E}">
        <p14:creationId xmlns:p14="http://schemas.microsoft.com/office/powerpoint/2010/main" val="306042959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Set Identities</a:t>
            </a:r>
          </a:p>
        </p:txBody>
      </p:sp>
      <p:graphicFrame>
        <p:nvGraphicFramePr>
          <p:cNvPr id="13" name="Object 5">
            <a:extLst>
              <a:ext uri="{FF2B5EF4-FFF2-40B4-BE49-F238E27FC236}">
                <a16:creationId xmlns:a16="http://schemas.microsoft.com/office/drawing/2014/main" id="{33B4D4C1-62E1-4897-9C23-0E2596060551}"/>
              </a:ext>
            </a:extLst>
          </p:cNvPr>
          <p:cNvGraphicFramePr>
            <a:graphicFrameLocks noChangeAspect="1"/>
          </p:cNvGraphicFramePr>
          <p:nvPr>
            <p:extLst>
              <p:ext uri="{D42A27DB-BD31-4B8C-83A1-F6EECF244321}">
                <p14:modId xmlns:p14="http://schemas.microsoft.com/office/powerpoint/2010/main" val="4107177884"/>
              </p:ext>
            </p:extLst>
          </p:nvPr>
        </p:nvGraphicFramePr>
        <p:xfrm>
          <a:off x="1929130" y="1131887"/>
          <a:ext cx="5214938" cy="5543550"/>
        </p:xfrm>
        <a:graphic>
          <a:graphicData uri="http://schemas.openxmlformats.org/presentationml/2006/ole">
            <mc:AlternateContent xmlns:mc="http://schemas.openxmlformats.org/markup-compatibility/2006">
              <mc:Choice xmlns:v="urn:schemas-microsoft-com:vml" Requires="v">
                <p:oleObj spid="_x0000_s61468" name="Equation" r:id="rId4" imgW="2222500" imgH="2362200" progId="Equation.DSMT4">
                  <p:embed/>
                </p:oleObj>
              </mc:Choice>
              <mc:Fallback>
                <p:oleObj name="Equation" r:id="rId4" imgW="2222500" imgH="2362200" progId="Equation.DSMT4">
                  <p:embed/>
                  <p:pic>
                    <p:nvPicPr>
                      <p:cNvPr id="22531" name="Object 5">
                        <a:extLst>
                          <a:ext uri="{FF2B5EF4-FFF2-40B4-BE49-F238E27FC236}">
                            <a16:creationId xmlns:a16="http://schemas.microsoft.com/office/drawing/2014/main" id="{4D079D91-872F-4B58-9388-CC6346A19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130" y="1131887"/>
                        <a:ext cx="5214938"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7F76D761-FC41-4B0E-AEEA-6AD0979CA997}"/>
              </a:ext>
            </a:extLst>
          </p:cNvPr>
          <p:cNvSpPr/>
          <p:nvPr/>
        </p:nvSpPr>
        <p:spPr>
          <a:xfrm>
            <a:off x="4434999" y="1394778"/>
            <a:ext cx="1041241" cy="67056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3">
            <a:extLst>
              <a:ext uri="{FF2B5EF4-FFF2-40B4-BE49-F238E27FC236}">
                <a16:creationId xmlns:a16="http://schemas.microsoft.com/office/drawing/2014/main" id="{0E77A306-F46C-4405-8D6B-48DFA26F718F}"/>
              </a:ext>
            </a:extLst>
          </p:cNvPr>
          <p:cNvSpPr txBox="1">
            <a:spLocks noChangeArrowheads="1"/>
          </p:cNvSpPr>
          <p:nvPr/>
        </p:nvSpPr>
        <p:spPr bwMode="auto">
          <a:xfrm>
            <a:off x="4434999" y="1499076"/>
            <a:ext cx="1395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dirty="0">
                <a:latin typeface="Times New Roman" panose="02020603050405020304" pitchFamily="18" charset="0"/>
              </a:rPr>
              <a:t>Zeros law</a:t>
            </a:r>
            <a:endParaRPr kumimoji="0" lang="zh-CN" altLang="en-US" sz="2400" dirty="0">
              <a:latin typeface="Times New Roman" panose="02020603050405020304" pitchFamily="18" charset="0"/>
            </a:endParaRPr>
          </a:p>
        </p:txBody>
      </p:sp>
      <p:sp>
        <p:nvSpPr>
          <p:cNvPr id="17" name="矩形 4">
            <a:extLst>
              <a:ext uri="{FF2B5EF4-FFF2-40B4-BE49-F238E27FC236}">
                <a16:creationId xmlns:a16="http://schemas.microsoft.com/office/drawing/2014/main" id="{13DFEB39-327F-4AE8-A397-0AC78F645CA7}"/>
              </a:ext>
            </a:extLst>
          </p:cNvPr>
          <p:cNvSpPr>
            <a:spLocks noChangeArrowheads="1"/>
          </p:cNvSpPr>
          <p:nvPr/>
        </p:nvSpPr>
        <p:spPr bwMode="auto">
          <a:xfrm>
            <a:off x="5132705" y="2582792"/>
            <a:ext cx="2519362" cy="431800"/>
          </a:xfrm>
          <a:prstGeom prst="rect">
            <a:avLst/>
          </a:prstGeom>
          <a:solidFill>
            <a:srgbClr val="F2F2F2"/>
          </a:solidFill>
          <a:ln w="9525">
            <a:no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dirty="0">
                <a:latin typeface="Times New Roman" panose="02020603050405020304" pitchFamily="18" charset="0"/>
              </a:rPr>
              <a:t>Absorption law</a:t>
            </a:r>
            <a:endParaRPr kumimoji="0" lang="zh-CN" altLang="en-US" sz="2400" dirty="0">
              <a:latin typeface="Times New Roman" panose="02020603050405020304" pitchFamily="18" charset="0"/>
            </a:endParaRPr>
          </a:p>
        </p:txBody>
      </p:sp>
      <p:sp>
        <p:nvSpPr>
          <p:cNvPr id="18" name="矩形 17">
            <a:extLst>
              <a:ext uri="{FF2B5EF4-FFF2-40B4-BE49-F238E27FC236}">
                <a16:creationId xmlns:a16="http://schemas.microsoft.com/office/drawing/2014/main" id="{9FB05F02-EA81-4D5E-BA99-762B0BECE109}"/>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u="sng" dirty="0">
                <a:solidFill>
                  <a:schemeClr val="bg1"/>
                </a:solidFill>
                <a:cs typeface="+mn-ea"/>
                <a:sym typeface="+mn-lt"/>
              </a:rPr>
              <a:t>基本定律</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75887304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Set Identities</a:t>
            </a:r>
          </a:p>
        </p:txBody>
      </p:sp>
      <p:graphicFrame>
        <p:nvGraphicFramePr>
          <p:cNvPr id="13" name="Object 4">
            <a:extLst>
              <a:ext uri="{FF2B5EF4-FFF2-40B4-BE49-F238E27FC236}">
                <a16:creationId xmlns:a16="http://schemas.microsoft.com/office/drawing/2014/main" id="{4BEC0690-3146-4D7A-A40A-61D69BC02715}"/>
              </a:ext>
            </a:extLst>
          </p:cNvPr>
          <p:cNvGraphicFramePr>
            <a:graphicFrameLocks noChangeAspect="1"/>
          </p:cNvGraphicFramePr>
          <p:nvPr>
            <p:extLst>
              <p:ext uri="{D42A27DB-BD31-4B8C-83A1-F6EECF244321}">
                <p14:modId xmlns:p14="http://schemas.microsoft.com/office/powerpoint/2010/main" val="437747000"/>
              </p:ext>
            </p:extLst>
          </p:nvPr>
        </p:nvGraphicFramePr>
        <p:xfrm>
          <a:off x="2608097" y="1166410"/>
          <a:ext cx="5689600" cy="3187700"/>
        </p:xfrm>
        <a:graphic>
          <a:graphicData uri="http://schemas.openxmlformats.org/presentationml/2006/ole">
            <mc:AlternateContent xmlns:mc="http://schemas.openxmlformats.org/markup-compatibility/2006">
              <mc:Choice xmlns:v="urn:schemas-microsoft-com:vml" Requires="v">
                <p:oleObj spid="_x0000_s60697" name="Equation" r:id="rId4" imgW="2425680" imgH="1371600" progId="Equation.DSMT4">
                  <p:embed/>
                </p:oleObj>
              </mc:Choice>
              <mc:Fallback>
                <p:oleObj name="Equation" r:id="rId4" imgW="2425680" imgH="1371600" progId="Equation.DSMT4">
                  <p:embed/>
                  <p:pic>
                    <p:nvPicPr>
                      <p:cNvPr id="23557" name="Object 4">
                        <a:extLst>
                          <a:ext uri="{FF2B5EF4-FFF2-40B4-BE49-F238E27FC236}">
                            <a16:creationId xmlns:a16="http://schemas.microsoft.com/office/drawing/2014/main" id="{70F9DA8E-9EED-4D4F-92A9-2AD72A571EF4}"/>
                          </a:ext>
                        </a:extLst>
                      </p:cNvPr>
                      <p:cNvPicPr>
                        <a:picLocks noChangeAspect="1" noChangeArrowheads="1"/>
                      </p:cNvPicPr>
                      <p:nvPr/>
                    </p:nvPicPr>
                    <p:blipFill>
                      <a:blip r:embed="rId5"/>
                      <a:srcRect/>
                      <a:stretch>
                        <a:fillRect/>
                      </a:stretch>
                    </p:blipFill>
                    <p:spPr bwMode="auto">
                      <a:xfrm>
                        <a:off x="2608097" y="1166410"/>
                        <a:ext cx="56896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3">
            <a:extLst>
              <a:ext uri="{FF2B5EF4-FFF2-40B4-BE49-F238E27FC236}">
                <a16:creationId xmlns:a16="http://schemas.microsoft.com/office/drawing/2014/main" id="{1EBA07C3-F454-432E-AF0E-9B5D4920CC84}"/>
              </a:ext>
            </a:extLst>
          </p:cNvPr>
          <p:cNvSpPr txBox="1">
            <a:spLocks noChangeArrowheads="1"/>
          </p:cNvSpPr>
          <p:nvPr/>
        </p:nvSpPr>
        <p:spPr>
          <a:xfrm>
            <a:off x="2601747" y="4571598"/>
            <a:ext cx="8001000" cy="28368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Proof</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(39) is transformed into, assume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is false, prove                  is false.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（后件为假，前件必为假）</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buFontTx/>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is false, we have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and          are both false, that is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and</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is true, which means                 is true. So                 is false.   </a:t>
            </a:r>
            <a:endParaRPr lang="zh-CN" altLang="en-US"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graphicFrame>
        <p:nvGraphicFramePr>
          <p:cNvPr id="22" name="Object 7">
            <a:extLst>
              <a:ext uri="{FF2B5EF4-FFF2-40B4-BE49-F238E27FC236}">
                <a16:creationId xmlns:a16="http://schemas.microsoft.com/office/drawing/2014/main" id="{5D784921-8AF5-408B-9CEA-D4304C4CD5F7}"/>
              </a:ext>
            </a:extLst>
          </p:cNvPr>
          <p:cNvGraphicFramePr>
            <a:graphicFrameLocks noChangeAspect="1"/>
          </p:cNvGraphicFramePr>
          <p:nvPr>
            <p:extLst>
              <p:ext uri="{D42A27DB-BD31-4B8C-83A1-F6EECF244321}">
                <p14:modId xmlns:p14="http://schemas.microsoft.com/office/powerpoint/2010/main" val="3147014926"/>
              </p:ext>
            </p:extLst>
          </p:nvPr>
        </p:nvGraphicFramePr>
        <p:xfrm>
          <a:off x="8297697" y="4677960"/>
          <a:ext cx="2305050" cy="400050"/>
        </p:xfrm>
        <a:graphic>
          <a:graphicData uri="http://schemas.openxmlformats.org/presentationml/2006/ole">
            <mc:AlternateContent xmlns:mc="http://schemas.openxmlformats.org/markup-compatibility/2006">
              <mc:Choice xmlns:v="urn:schemas-microsoft-com:vml" Requires="v">
                <p:oleObj spid="_x0000_s60698" name="Equation" r:id="rId6" imgW="1155700" imgH="203200" progId="Equation.DSMT4">
                  <p:embed/>
                </p:oleObj>
              </mc:Choice>
              <mc:Fallback>
                <p:oleObj name="Equation" r:id="rId6" imgW="1155700" imgH="203200" progId="Equation.DSMT4">
                  <p:embed/>
                  <p:pic>
                    <p:nvPicPr>
                      <p:cNvPr id="16387" name="Object 7">
                        <a:extLst>
                          <a:ext uri="{FF2B5EF4-FFF2-40B4-BE49-F238E27FC236}">
                            <a16:creationId xmlns:a16="http://schemas.microsoft.com/office/drawing/2014/main" id="{A13D3130-10B6-4920-9986-DF514C77F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7697" y="4677960"/>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9">
            <a:extLst>
              <a:ext uri="{FF2B5EF4-FFF2-40B4-BE49-F238E27FC236}">
                <a16:creationId xmlns:a16="http://schemas.microsoft.com/office/drawing/2014/main" id="{E93EC5FC-94C0-4847-B91F-DAAB422E8C58}"/>
              </a:ext>
            </a:extLst>
          </p:cNvPr>
          <p:cNvGraphicFramePr>
            <a:graphicFrameLocks noChangeAspect="1"/>
          </p:cNvGraphicFramePr>
          <p:nvPr>
            <p:extLst>
              <p:ext uri="{D42A27DB-BD31-4B8C-83A1-F6EECF244321}">
                <p14:modId xmlns:p14="http://schemas.microsoft.com/office/powerpoint/2010/main" val="605414405"/>
              </p:ext>
            </p:extLst>
          </p:nvPr>
        </p:nvGraphicFramePr>
        <p:xfrm>
          <a:off x="4912194" y="5000223"/>
          <a:ext cx="1584325" cy="446088"/>
        </p:xfrm>
        <a:graphic>
          <a:graphicData uri="http://schemas.openxmlformats.org/presentationml/2006/ole">
            <mc:AlternateContent xmlns:mc="http://schemas.openxmlformats.org/markup-compatibility/2006">
              <mc:Choice xmlns:v="urn:schemas-microsoft-com:vml" Requires="v">
                <p:oleObj spid="_x0000_s60699" name="Equation" r:id="rId8" imgW="672808" imgH="190417" progId="Equation.DSMT4">
                  <p:embed/>
                </p:oleObj>
              </mc:Choice>
              <mc:Fallback>
                <p:oleObj name="Equation" r:id="rId8" imgW="672808" imgH="190417" progId="Equation.DSMT4">
                  <p:embed/>
                  <p:pic>
                    <p:nvPicPr>
                      <p:cNvPr id="16388" name="Object 9">
                        <a:extLst>
                          <a:ext uri="{FF2B5EF4-FFF2-40B4-BE49-F238E27FC236}">
                            <a16:creationId xmlns:a16="http://schemas.microsoft.com/office/drawing/2014/main" id="{39609CDB-F2EF-49F6-B8F6-DF9FFD8804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2194" y="5000223"/>
                        <a:ext cx="15843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1">
            <a:extLst>
              <a:ext uri="{FF2B5EF4-FFF2-40B4-BE49-F238E27FC236}">
                <a16:creationId xmlns:a16="http://schemas.microsoft.com/office/drawing/2014/main" id="{244DAD3B-26B8-41A1-914E-E38DF0E4E85B}"/>
              </a:ext>
            </a:extLst>
          </p:cNvPr>
          <p:cNvGraphicFramePr>
            <a:graphicFrameLocks noChangeAspect="1"/>
          </p:cNvGraphicFramePr>
          <p:nvPr>
            <p:extLst>
              <p:ext uri="{D42A27DB-BD31-4B8C-83A1-F6EECF244321}">
                <p14:modId xmlns:p14="http://schemas.microsoft.com/office/powerpoint/2010/main" val="1639463788"/>
              </p:ext>
            </p:extLst>
          </p:nvPr>
        </p:nvGraphicFramePr>
        <p:xfrm>
          <a:off x="3514560" y="5526479"/>
          <a:ext cx="2305050" cy="400050"/>
        </p:xfrm>
        <a:graphic>
          <a:graphicData uri="http://schemas.openxmlformats.org/presentationml/2006/ole">
            <mc:AlternateContent xmlns:mc="http://schemas.openxmlformats.org/markup-compatibility/2006">
              <mc:Choice xmlns:v="urn:schemas-microsoft-com:vml" Requires="v">
                <p:oleObj spid="_x0000_s60700" name="Equation" r:id="rId10" imgW="1155700" imgH="203200" progId="Equation.DSMT4">
                  <p:embed/>
                </p:oleObj>
              </mc:Choice>
              <mc:Fallback>
                <p:oleObj name="Equation" r:id="rId10" imgW="1155700" imgH="203200" progId="Equation.DSMT4">
                  <p:embed/>
                  <p:pic>
                    <p:nvPicPr>
                      <p:cNvPr id="16389" name="Object 11">
                        <a:extLst>
                          <a:ext uri="{FF2B5EF4-FFF2-40B4-BE49-F238E27FC236}">
                            <a16:creationId xmlns:a16="http://schemas.microsoft.com/office/drawing/2014/main" id="{E2A7F3AA-4DB2-43DD-9095-2BB8E7B5CA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14560" y="5526479"/>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3">
            <a:extLst>
              <a:ext uri="{FF2B5EF4-FFF2-40B4-BE49-F238E27FC236}">
                <a16:creationId xmlns:a16="http://schemas.microsoft.com/office/drawing/2014/main" id="{EF4B5A18-138A-45E9-9E3E-A55689EEF725}"/>
              </a:ext>
            </a:extLst>
          </p:cNvPr>
          <p:cNvGraphicFramePr>
            <a:graphicFrameLocks noChangeAspect="1"/>
          </p:cNvGraphicFramePr>
          <p:nvPr>
            <p:extLst>
              <p:ext uri="{D42A27DB-BD31-4B8C-83A1-F6EECF244321}">
                <p14:modId xmlns:p14="http://schemas.microsoft.com/office/powerpoint/2010/main" val="401685083"/>
              </p:ext>
            </p:extLst>
          </p:nvPr>
        </p:nvGraphicFramePr>
        <p:xfrm>
          <a:off x="8211972" y="5512986"/>
          <a:ext cx="863600" cy="365125"/>
        </p:xfrm>
        <a:graphic>
          <a:graphicData uri="http://schemas.openxmlformats.org/presentationml/2006/ole">
            <mc:AlternateContent xmlns:mc="http://schemas.openxmlformats.org/markup-compatibility/2006">
              <mc:Choice xmlns:v="urn:schemas-microsoft-com:vml" Requires="v">
                <p:oleObj spid="_x0000_s60701" name="Equation" r:id="rId12" imgW="431425" imgH="177646" progId="Equation.DSMT4">
                  <p:embed/>
                </p:oleObj>
              </mc:Choice>
              <mc:Fallback>
                <p:oleObj name="Equation" r:id="rId12" imgW="431425" imgH="177646" progId="Equation.DSMT4">
                  <p:embed/>
                  <p:pic>
                    <p:nvPicPr>
                      <p:cNvPr id="16390" name="Object 13">
                        <a:extLst>
                          <a:ext uri="{FF2B5EF4-FFF2-40B4-BE49-F238E27FC236}">
                            <a16:creationId xmlns:a16="http://schemas.microsoft.com/office/drawing/2014/main" id="{1E1B445A-161C-428F-9C7C-0CD4F3E7F3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11972" y="5512986"/>
                        <a:ext cx="86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5">
            <a:extLst>
              <a:ext uri="{FF2B5EF4-FFF2-40B4-BE49-F238E27FC236}">
                <a16:creationId xmlns:a16="http://schemas.microsoft.com/office/drawing/2014/main" id="{A00EF9EA-45F9-496C-86D4-2AA3640DE807}"/>
              </a:ext>
            </a:extLst>
          </p:cNvPr>
          <p:cNvGraphicFramePr>
            <a:graphicFrameLocks noChangeAspect="1"/>
          </p:cNvGraphicFramePr>
          <p:nvPr>
            <p:extLst>
              <p:ext uri="{D42A27DB-BD31-4B8C-83A1-F6EECF244321}">
                <p14:modId xmlns:p14="http://schemas.microsoft.com/office/powerpoint/2010/main" val="1004346094"/>
              </p:ext>
            </p:extLst>
          </p:nvPr>
        </p:nvGraphicFramePr>
        <p:xfrm>
          <a:off x="9650565" y="5500602"/>
          <a:ext cx="866775" cy="365125"/>
        </p:xfrm>
        <a:graphic>
          <a:graphicData uri="http://schemas.openxmlformats.org/presentationml/2006/ole">
            <mc:AlternateContent xmlns:mc="http://schemas.openxmlformats.org/markup-compatibility/2006">
              <mc:Choice xmlns:v="urn:schemas-microsoft-com:vml" Requires="v">
                <p:oleObj spid="_x0000_s60702" name="Equation" r:id="rId14" imgW="431425" imgH="177646" progId="Equation.DSMT4">
                  <p:embed/>
                </p:oleObj>
              </mc:Choice>
              <mc:Fallback>
                <p:oleObj name="Equation" r:id="rId14" imgW="431425" imgH="177646" progId="Equation.DSMT4">
                  <p:embed/>
                  <p:pic>
                    <p:nvPicPr>
                      <p:cNvPr id="16391" name="Object 15">
                        <a:extLst>
                          <a:ext uri="{FF2B5EF4-FFF2-40B4-BE49-F238E27FC236}">
                            <a16:creationId xmlns:a16="http://schemas.microsoft.com/office/drawing/2014/main" id="{004CF4EE-6125-4403-A87F-DFA1A07587B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50565" y="5500602"/>
                        <a:ext cx="866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17">
            <a:extLst>
              <a:ext uri="{FF2B5EF4-FFF2-40B4-BE49-F238E27FC236}">
                <a16:creationId xmlns:a16="http://schemas.microsoft.com/office/drawing/2014/main" id="{24E557C6-0926-4835-AD85-5AE7DCAF1CF6}"/>
              </a:ext>
            </a:extLst>
          </p:cNvPr>
          <p:cNvGraphicFramePr>
            <a:graphicFrameLocks noChangeAspect="1"/>
          </p:cNvGraphicFramePr>
          <p:nvPr>
            <p:extLst>
              <p:ext uri="{D42A27DB-BD31-4B8C-83A1-F6EECF244321}">
                <p14:modId xmlns:p14="http://schemas.microsoft.com/office/powerpoint/2010/main" val="2026856685"/>
              </p:ext>
            </p:extLst>
          </p:nvPr>
        </p:nvGraphicFramePr>
        <p:xfrm>
          <a:off x="5982169" y="5927322"/>
          <a:ext cx="719138" cy="303213"/>
        </p:xfrm>
        <a:graphic>
          <a:graphicData uri="http://schemas.openxmlformats.org/presentationml/2006/ole">
            <mc:AlternateContent xmlns:mc="http://schemas.openxmlformats.org/markup-compatibility/2006">
              <mc:Choice xmlns:v="urn:schemas-microsoft-com:vml" Requires="v">
                <p:oleObj spid="_x0000_s60703" name="Equation" r:id="rId16" imgW="431425" imgH="177646" progId="Equation.DSMT4">
                  <p:embed/>
                </p:oleObj>
              </mc:Choice>
              <mc:Fallback>
                <p:oleObj name="Equation" r:id="rId16" imgW="431425" imgH="177646" progId="Equation.DSMT4">
                  <p:embed/>
                  <p:pic>
                    <p:nvPicPr>
                      <p:cNvPr id="16392" name="Object 17">
                        <a:extLst>
                          <a:ext uri="{FF2B5EF4-FFF2-40B4-BE49-F238E27FC236}">
                            <a16:creationId xmlns:a16="http://schemas.microsoft.com/office/drawing/2014/main" id="{9EE6BEB2-F827-4665-B4B7-DB81ACB555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82169" y="5927322"/>
                        <a:ext cx="71913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9">
            <a:extLst>
              <a:ext uri="{FF2B5EF4-FFF2-40B4-BE49-F238E27FC236}">
                <a16:creationId xmlns:a16="http://schemas.microsoft.com/office/drawing/2014/main" id="{CA7179EE-E2D6-4FB1-8CEE-81C35BD66FC2}"/>
              </a:ext>
            </a:extLst>
          </p:cNvPr>
          <p:cNvGraphicFramePr>
            <a:graphicFrameLocks noChangeAspect="1"/>
          </p:cNvGraphicFramePr>
          <p:nvPr>
            <p:extLst>
              <p:ext uri="{D42A27DB-BD31-4B8C-83A1-F6EECF244321}">
                <p14:modId xmlns:p14="http://schemas.microsoft.com/office/powerpoint/2010/main" val="736114635"/>
              </p:ext>
            </p:extLst>
          </p:nvPr>
        </p:nvGraphicFramePr>
        <p:xfrm>
          <a:off x="7338530" y="5926529"/>
          <a:ext cx="863600" cy="365125"/>
        </p:xfrm>
        <a:graphic>
          <a:graphicData uri="http://schemas.openxmlformats.org/presentationml/2006/ole">
            <mc:AlternateContent xmlns:mc="http://schemas.openxmlformats.org/markup-compatibility/2006">
              <mc:Choice xmlns:v="urn:schemas-microsoft-com:vml" Requires="v">
                <p:oleObj spid="_x0000_s60704" name="Equation" r:id="rId18" imgW="431425" imgH="177646" progId="Equation.DSMT4">
                  <p:embed/>
                </p:oleObj>
              </mc:Choice>
              <mc:Fallback>
                <p:oleObj name="Equation" r:id="rId18" imgW="431425" imgH="177646" progId="Equation.DSMT4">
                  <p:embed/>
                  <p:pic>
                    <p:nvPicPr>
                      <p:cNvPr id="16393" name="Object 19">
                        <a:extLst>
                          <a:ext uri="{FF2B5EF4-FFF2-40B4-BE49-F238E27FC236}">
                            <a16:creationId xmlns:a16="http://schemas.microsoft.com/office/drawing/2014/main" id="{1ECDA232-F689-4397-A07A-4A8150F8E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38530" y="5926529"/>
                        <a:ext cx="86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1">
            <a:extLst>
              <a:ext uri="{FF2B5EF4-FFF2-40B4-BE49-F238E27FC236}">
                <a16:creationId xmlns:a16="http://schemas.microsoft.com/office/drawing/2014/main" id="{0A680D46-8788-44DA-9E2A-C66F3D78C72D}"/>
              </a:ext>
            </a:extLst>
          </p:cNvPr>
          <p:cNvGraphicFramePr>
            <a:graphicFrameLocks noChangeAspect="1"/>
          </p:cNvGraphicFramePr>
          <p:nvPr>
            <p:extLst>
              <p:ext uri="{D42A27DB-BD31-4B8C-83A1-F6EECF244321}">
                <p14:modId xmlns:p14="http://schemas.microsoft.com/office/powerpoint/2010/main" val="4135302365"/>
              </p:ext>
            </p:extLst>
          </p:nvPr>
        </p:nvGraphicFramePr>
        <p:xfrm>
          <a:off x="3825903" y="6269429"/>
          <a:ext cx="1403350" cy="395288"/>
        </p:xfrm>
        <a:graphic>
          <a:graphicData uri="http://schemas.openxmlformats.org/presentationml/2006/ole">
            <mc:AlternateContent xmlns:mc="http://schemas.openxmlformats.org/markup-compatibility/2006">
              <mc:Choice xmlns:v="urn:schemas-microsoft-com:vml" Requires="v">
                <p:oleObj spid="_x0000_s60705" name="Equation" r:id="rId20" imgW="672808" imgH="190417" progId="Equation.DSMT4">
                  <p:embed/>
                </p:oleObj>
              </mc:Choice>
              <mc:Fallback>
                <p:oleObj name="Equation" r:id="rId20" imgW="672808" imgH="190417" progId="Equation.DSMT4">
                  <p:embed/>
                  <p:pic>
                    <p:nvPicPr>
                      <p:cNvPr id="16394" name="Object 21">
                        <a:extLst>
                          <a:ext uri="{FF2B5EF4-FFF2-40B4-BE49-F238E27FC236}">
                            <a16:creationId xmlns:a16="http://schemas.microsoft.com/office/drawing/2014/main" id="{5A39811D-1D4C-4986-BCBF-9DF332E3531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25903" y="6269429"/>
                        <a:ext cx="14033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3">
            <a:extLst>
              <a:ext uri="{FF2B5EF4-FFF2-40B4-BE49-F238E27FC236}">
                <a16:creationId xmlns:a16="http://schemas.microsoft.com/office/drawing/2014/main" id="{080A7D95-60BB-40A3-92BE-3EE95C1CB6AC}"/>
              </a:ext>
            </a:extLst>
          </p:cNvPr>
          <p:cNvGraphicFramePr>
            <a:graphicFrameLocks noChangeAspect="1"/>
          </p:cNvGraphicFramePr>
          <p:nvPr>
            <p:extLst>
              <p:ext uri="{D42A27DB-BD31-4B8C-83A1-F6EECF244321}">
                <p14:modId xmlns:p14="http://schemas.microsoft.com/office/powerpoint/2010/main" val="1851514378"/>
              </p:ext>
            </p:extLst>
          </p:nvPr>
        </p:nvGraphicFramePr>
        <p:xfrm>
          <a:off x="6799570" y="6289190"/>
          <a:ext cx="1439863" cy="406400"/>
        </p:xfrm>
        <a:graphic>
          <a:graphicData uri="http://schemas.openxmlformats.org/presentationml/2006/ole">
            <mc:AlternateContent xmlns:mc="http://schemas.openxmlformats.org/markup-compatibility/2006">
              <mc:Choice xmlns:v="urn:schemas-microsoft-com:vml" Requires="v">
                <p:oleObj spid="_x0000_s60706" name="Equation" r:id="rId22" imgW="672808" imgH="190417" progId="Equation.DSMT4">
                  <p:embed/>
                </p:oleObj>
              </mc:Choice>
              <mc:Fallback>
                <p:oleObj name="Equation" r:id="rId22" imgW="672808" imgH="190417" progId="Equation.DSMT4">
                  <p:embed/>
                  <p:pic>
                    <p:nvPicPr>
                      <p:cNvPr id="16395" name="Object 23">
                        <a:extLst>
                          <a:ext uri="{FF2B5EF4-FFF2-40B4-BE49-F238E27FC236}">
                            <a16:creationId xmlns:a16="http://schemas.microsoft.com/office/drawing/2014/main" id="{3209F863-B43A-4855-B3E8-8B5691A4A2E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99570" y="6289190"/>
                        <a:ext cx="143986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矩形 31">
            <a:extLst>
              <a:ext uri="{FF2B5EF4-FFF2-40B4-BE49-F238E27FC236}">
                <a16:creationId xmlns:a16="http://schemas.microsoft.com/office/drawing/2014/main" id="{7A2E82C0-0BBB-41FB-A4B3-FA372428DC8C}"/>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u="sng" dirty="0">
                <a:solidFill>
                  <a:schemeClr val="bg1"/>
                </a:solidFill>
                <a:cs typeface="+mn-ea"/>
                <a:sym typeface="+mn-lt"/>
              </a:rPr>
              <a:t>基本定律</a:t>
            </a:r>
            <a:endParaRPr lang="en-US" altLang="zh-CN" b="1" u="sng" dirty="0">
              <a:solidFill>
                <a:schemeClr val="bg1"/>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400377898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blinds(horizontal)">
                                      <p:cBhvr>
                                        <p:cTn id="10" dur="500"/>
                                        <p:tgtEl>
                                          <p:spTgt spid="2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par>
                                <p:cTn id="23" presetID="3" presetClass="entr" presetSubtype="1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3"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369880"/>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3 Set Theory</a:t>
            </a:r>
          </a:p>
          <a:p>
            <a:pPr algn="ctr"/>
            <a:endParaRPr lang="en-US" altLang="zh-CN" sz="5400" b="1"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3.4 Principle of inclusion–exclusion</a:t>
            </a:r>
          </a:p>
        </p:txBody>
      </p:sp>
    </p:spTree>
    <p:extLst>
      <p:ext uri="{BB962C8B-B14F-4D97-AF65-F5344CB8AC3E}">
        <p14:creationId xmlns:p14="http://schemas.microsoft.com/office/powerpoint/2010/main" val="353105699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a:t>
            </a:r>
            <a:r>
              <a:rPr lang="en-US" altLang="zh-CN" sz="4400" b="1" dirty="0">
                <a:solidFill>
                  <a:srgbClr val="FFFFFF"/>
                </a:solidFill>
                <a:effectLst>
                  <a:outerShdw blurRad="38100" dist="38100" dir="2700000" algn="tl">
                    <a:srgbClr val="000000">
                      <a:alpha val="43137"/>
                    </a:srgbClr>
                  </a:outerShdw>
                </a:effectLst>
                <a:latin typeface="Arial"/>
                <a:cs typeface="+mn-ea"/>
                <a:sym typeface="+mn-lt"/>
              </a:rPr>
              <a:t>i</a:t>
            </a:r>
            <a:r>
              <a:rPr kumimoji="0" lang="en-US" altLang="zh-CN" sz="4400" b="1"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Arial"/>
                <a:cs typeface="+mn-ea"/>
                <a:sym typeface="+mn-lt"/>
              </a:rPr>
              <a:t>nclusion</a:t>
            </a: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-exclusion</a:t>
            </a:r>
          </a:p>
        </p:txBody>
      </p:sp>
      <p:sp>
        <p:nvSpPr>
          <p:cNvPr id="31" name="Rectangle 3">
            <a:extLst>
              <a:ext uri="{FF2B5EF4-FFF2-40B4-BE49-F238E27FC236}">
                <a16:creationId xmlns:a16="http://schemas.microsoft.com/office/drawing/2014/main" id="{6892B0AE-30FA-4328-B5B4-C00F35EFA346}"/>
              </a:ext>
            </a:extLst>
          </p:cNvPr>
          <p:cNvSpPr txBox="1">
            <a:spLocks noChangeArrowheads="1"/>
          </p:cNvSpPr>
          <p:nvPr/>
        </p:nvSpPr>
        <p:spPr>
          <a:xfrm>
            <a:off x="1907095" y="1240536"/>
            <a:ext cx="10164931"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The operation of sets can be used for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enumeration problem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of finite elements.</a:t>
            </a:r>
          </a:p>
          <a:p>
            <a:pPr>
              <a:buFontTx/>
              <a:buNone/>
            </a:pPr>
            <a:r>
              <a:rPr lang="en-US" altLang="zh-CN"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Cardinality</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of a set </a:t>
            </a:r>
            <a:r>
              <a:rPr lang="en-US" altLang="zh-CN" b="1"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A</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is the </a:t>
            </a:r>
            <a:r>
              <a:rPr lang="en-US" altLang="zh-CN" b="1" u="sng"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number of distinct elements in A,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written as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or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 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are finite sets,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are their cardinality, then we have:</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2" name="Object 5">
            <a:extLst>
              <a:ext uri="{FF2B5EF4-FFF2-40B4-BE49-F238E27FC236}">
                <a16:creationId xmlns:a16="http://schemas.microsoft.com/office/drawing/2014/main" id="{4A7E4F99-2F34-4137-846A-D35098EB3BF0}"/>
              </a:ext>
            </a:extLst>
          </p:cNvPr>
          <p:cNvGraphicFramePr>
            <a:graphicFrameLocks noChangeAspect="1"/>
          </p:cNvGraphicFramePr>
          <p:nvPr>
            <p:extLst>
              <p:ext uri="{D42A27DB-BD31-4B8C-83A1-F6EECF244321}">
                <p14:modId xmlns:p14="http://schemas.microsoft.com/office/powerpoint/2010/main" val="3599747998"/>
              </p:ext>
            </p:extLst>
          </p:nvPr>
        </p:nvGraphicFramePr>
        <p:xfrm>
          <a:off x="4577353" y="3896106"/>
          <a:ext cx="4824413" cy="2200275"/>
        </p:xfrm>
        <a:graphic>
          <a:graphicData uri="http://schemas.openxmlformats.org/presentationml/2006/ole">
            <mc:AlternateContent xmlns:mc="http://schemas.openxmlformats.org/markup-compatibility/2006">
              <mc:Choice xmlns:v="urn:schemas-microsoft-com:vml" Requires="v">
                <p:oleObj spid="_x0000_s59432" name="Equation" r:id="rId4" imgW="2171700" imgH="990600" progId="Equation.DSMT4">
                  <p:embed/>
                </p:oleObj>
              </mc:Choice>
              <mc:Fallback>
                <p:oleObj name="Equation" r:id="rId4" imgW="2171700" imgH="990600" progId="Equation.DSMT4">
                  <p:embed/>
                  <p:pic>
                    <p:nvPicPr>
                      <p:cNvPr id="24581" name="Object 5">
                        <a:extLst>
                          <a:ext uri="{FF2B5EF4-FFF2-40B4-BE49-F238E27FC236}">
                            <a16:creationId xmlns:a16="http://schemas.microsoft.com/office/drawing/2014/main" id="{B695D0AE-088F-4F7B-ACE3-AE35388AC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7353" y="3896106"/>
                        <a:ext cx="4824413" cy="220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 name="矩形 32">
            <a:extLst>
              <a:ext uri="{FF2B5EF4-FFF2-40B4-BE49-F238E27FC236}">
                <a16:creationId xmlns:a16="http://schemas.microsoft.com/office/drawing/2014/main" id="{BDB159BD-261E-4ECF-8E4A-9788B3781FB7}"/>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2" name="矩形: 圆角 1">
            <a:extLst>
              <a:ext uri="{FF2B5EF4-FFF2-40B4-BE49-F238E27FC236}">
                <a16:creationId xmlns:a16="http://schemas.microsoft.com/office/drawing/2014/main" id="{3080D2D2-0F6C-4FC2-9659-BDFF821E5C77}"/>
              </a:ext>
            </a:extLst>
          </p:cNvPr>
          <p:cNvSpPr/>
          <p:nvPr/>
        </p:nvSpPr>
        <p:spPr>
          <a:xfrm>
            <a:off x="4265468" y="5013614"/>
            <a:ext cx="3678382" cy="54032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981374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13" name="Rectangle 3">
            <a:extLst>
              <a:ext uri="{FF2B5EF4-FFF2-40B4-BE49-F238E27FC236}">
                <a16:creationId xmlns:a16="http://schemas.microsoft.com/office/drawing/2014/main" id="{C3E821BE-D15B-45C7-82DB-76BA24CAA9A1}"/>
              </a:ext>
            </a:extLst>
          </p:cNvPr>
          <p:cNvSpPr txBox="1">
            <a:spLocks noChangeArrowheads="1"/>
          </p:cNvSpPr>
          <p:nvPr/>
        </p:nvSpPr>
        <p:spPr>
          <a:xfrm>
            <a:off x="2110430" y="1097717"/>
            <a:ext cx="9876997" cy="13668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heorem </a:t>
            </a:r>
            <a:r>
              <a:rPr lang="en-US" altLang="zh-CN"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3.2-7</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a:t>
            </a:r>
            <a:r>
              <a:rPr lang="en-US" altLang="zh-CN"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a:t>
            </a:r>
            <a:r>
              <a:rPr lang="en-US" altLang="zh-CN"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finite sets, |A</a:t>
            </a:r>
            <a:r>
              <a:rPr lang="en-US" altLang="zh-CN"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a:t>
            </a:r>
            <a:r>
              <a:rPr lang="en-US" altLang="zh-CN"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are their cardinality</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then:</a:t>
            </a:r>
            <a:endParaRPr lang="zh-CN" altLang="en-US" b="1" dirty="0">
              <a:latin typeface="Times New Roman" panose="02020603050405020304" pitchFamily="18" charset="0"/>
              <a:ea typeface="宋体" panose="02010600030101010101" pitchFamily="2" charset="-122"/>
            </a:endParaRPr>
          </a:p>
        </p:txBody>
      </p:sp>
      <p:graphicFrame>
        <p:nvGraphicFramePr>
          <p:cNvPr id="15" name="Object 5">
            <a:extLst>
              <a:ext uri="{FF2B5EF4-FFF2-40B4-BE49-F238E27FC236}">
                <a16:creationId xmlns:a16="http://schemas.microsoft.com/office/drawing/2014/main" id="{B4843587-E5EB-4135-B7D8-E12D9C0C2C39}"/>
              </a:ext>
            </a:extLst>
          </p:cNvPr>
          <p:cNvGraphicFramePr>
            <a:graphicFrameLocks noChangeAspect="1"/>
          </p:cNvGraphicFramePr>
          <p:nvPr>
            <p:extLst>
              <p:ext uri="{D42A27DB-BD31-4B8C-83A1-F6EECF244321}">
                <p14:modId xmlns:p14="http://schemas.microsoft.com/office/powerpoint/2010/main" val="2364752469"/>
              </p:ext>
            </p:extLst>
          </p:nvPr>
        </p:nvGraphicFramePr>
        <p:xfrm>
          <a:off x="4584570" y="1962966"/>
          <a:ext cx="4752975" cy="539750"/>
        </p:xfrm>
        <a:graphic>
          <a:graphicData uri="http://schemas.openxmlformats.org/presentationml/2006/ole">
            <mc:AlternateContent xmlns:mc="http://schemas.openxmlformats.org/markup-compatibility/2006">
              <mc:Choice xmlns:v="urn:schemas-microsoft-com:vml" Requires="v">
                <p:oleObj spid="_x0000_s67678" name="Equation" r:id="rId4" imgW="2095500" imgH="241300" progId="Equation.DSMT4">
                  <p:embed/>
                </p:oleObj>
              </mc:Choice>
              <mc:Fallback>
                <p:oleObj name="Equation" r:id="rId4" imgW="2095500" imgH="241300" progId="Equation.DSMT4">
                  <p:embed/>
                  <p:pic>
                    <p:nvPicPr>
                      <p:cNvPr id="25605" name="Object 5">
                        <a:extLst>
                          <a:ext uri="{FF2B5EF4-FFF2-40B4-BE49-F238E27FC236}">
                            <a16:creationId xmlns:a16="http://schemas.microsoft.com/office/drawing/2014/main" id="{F057A0C5-8F3E-4CC2-AC68-D97F7F103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570" y="1962966"/>
                        <a:ext cx="47529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6">
            <a:extLst>
              <a:ext uri="{FF2B5EF4-FFF2-40B4-BE49-F238E27FC236}">
                <a16:creationId xmlns:a16="http://schemas.microsoft.com/office/drawing/2014/main" id="{C6233992-1328-46CF-B9B1-C9047EBEAEA2}"/>
              </a:ext>
            </a:extLst>
          </p:cNvPr>
          <p:cNvSpPr>
            <a:spLocks noChangeArrowheads="1"/>
          </p:cNvSpPr>
          <p:nvPr/>
        </p:nvSpPr>
        <p:spPr bwMode="auto">
          <a:xfrm>
            <a:off x="2150076" y="3662385"/>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18" name="Object 7">
            <a:extLst>
              <a:ext uri="{FF2B5EF4-FFF2-40B4-BE49-F238E27FC236}">
                <a16:creationId xmlns:a16="http://schemas.microsoft.com/office/drawing/2014/main" id="{EFC16EF8-2554-4B4D-A84B-A8160B9F7628}"/>
              </a:ext>
            </a:extLst>
          </p:cNvPr>
          <p:cNvGraphicFramePr>
            <a:graphicFrameLocks noChangeAspect="1"/>
          </p:cNvGraphicFramePr>
          <p:nvPr>
            <p:extLst>
              <p:ext uri="{D42A27DB-BD31-4B8C-83A1-F6EECF244321}">
                <p14:modId xmlns:p14="http://schemas.microsoft.com/office/powerpoint/2010/main" val="3750114277"/>
              </p:ext>
            </p:extLst>
          </p:nvPr>
        </p:nvGraphicFramePr>
        <p:xfrm>
          <a:off x="4189562" y="2559473"/>
          <a:ext cx="5040312" cy="1411287"/>
        </p:xfrm>
        <a:graphic>
          <a:graphicData uri="http://schemas.openxmlformats.org/presentationml/2006/ole">
            <mc:AlternateContent xmlns:mc="http://schemas.openxmlformats.org/markup-compatibility/2006">
              <mc:Choice xmlns:v="urn:schemas-microsoft-com:vml" Requires="v">
                <p:oleObj spid="_x0000_s67679" name="Equation" r:id="rId6" imgW="2628900" imgH="736600" progId="Equation.DSMT4">
                  <p:embed/>
                </p:oleObj>
              </mc:Choice>
              <mc:Fallback>
                <p:oleObj name="Equation" r:id="rId6" imgW="2628900" imgH="736600" progId="Equation.DSMT4">
                  <p:embed/>
                  <p:pic>
                    <p:nvPicPr>
                      <p:cNvPr id="18435" name="Object 7">
                        <a:extLst>
                          <a:ext uri="{FF2B5EF4-FFF2-40B4-BE49-F238E27FC236}">
                            <a16:creationId xmlns:a16="http://schemas.microsoft.com/office/drawing/2014/main" id="{41501D5C-F12D-4D22-BC14-D259F9E7D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9562" y="2559473"/>
                        <a:ext cx="5040312" cy="141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9" name="Object 8">
            <a:extLst>
              <a:ext uri="{FF2B5EF4-FFF2-40B4-BE49-F238E27FC236}">
                <a16:creationId xmlns:a16="http://schemas.microsoft.com/office/drawing/2014/main" id="{E73A0DBD-C2ED-48E3-8A11-4B685F39D487}"/>
              </a:ext>
            </a:extLst>
          </p:cNvPr>
          <p:cNvGraphicFramePr>
            <a:graphicFrameLocks noChangeAspect="1"/>
          </p:cNvGraphicFramePr>
          <p:nvPr>
            <p:extLst>
              <p:ext uri="{D42A27DB-BD31-4B8C-83A1-F6EECF244321}">
                <p14:modId xmlns:p14="http://schemas.microsoft.com/office/powerpoint/2010/main" val="1108397263"/>
              </p:ext>
            </p:extLst>
          </p:nvPr>
        </p:nvGraphicFramePr>
        <p:xfrm>
          <a:off x="3768532" y="4003675"/>
          <a:ext cx="6770688" cy="2854325"/>
        </p:xfrm>
        <a:graphic>
          <a:graphicData uri="http://schemas.openxmlformats.org/presentationml/2006/ole">
            <mc:AlternateContent xmlns:mc="http://schemas.openxmlformats.org/markup-compatibility/2006">
              <mc:Choice xmlns:v="urn:schemas-microsoft-com:vml" Requires="v">
                <p:oleObj spid="_x0000_s67680" name="Equation" r:id="rId8" imgW="3556000" imgH="1498600" progId="Equation.DSMT4">
                  <p:embed/>
                </p:oleObj>
              </mc:Choice>
              <mc:Fallback>
                <p:oleObj name="Equation" r:id="rId8" imgW="3556000" imgH="1498600" progId="Equation.DSMT4">
                  <p:embed/>
                  <p:pic>
                    <p:nvPicPr>
                      <p:cNvPr id="18436" name="Object 8">
                        <a:extLst>
                          <a:ext uri="{FF2B5EF4-FFF2-40B4-BE49-F238E27FC236}">
                            <a16:creationId xmlns:a16="http://schemas.microsoft.com/office/drawing/2014/main" id="{69881713-65EB-4C17-83F2-40D1C3F13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8532" y="4003675"/>
                        <a:ext cx="6770688" cy="285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 name="矩形 4">
            <a:extLst>
              <a:ext uri="{FF2B5EF4-FFF2-40B4-BE49-F238E27FC236}">
                <a16:creationId xmlns:a16="http://schemas.microsoft.com/office/drawing/2014/main" id="{EE193631-2C87-45B2-988A-B91B9892D06F}"/>
              </a:ext>
            </a:extLst>
          </p:cNvPr>
          <p:cNvSpPr>
            <a:spLocks noChangeArrowheads="1"/>
          </p:cNvSpPr>
          <p:nvPr/>
        </p:nvSpPr>
        <p:spPr bwMode="auto">
          <a:xfrm>
            <a:off x="3480401" y="4100535"/>
            <a:ext cx="3673475" cy="419100"/>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22" name="文本框 14">
            <a:extLst>
              <a:ext uri="{FF2B5EF4-FFF2-40B4-BE49-F238E27FC236}">
                <a16:creationId xmlns:a16="http://schemas.microsoft.com/office/drawing/2014/main" id="{08912ACB-264D-4113-A8AC-B502462DFBE9}"/>
              </a:ext>
            </a:extLst>
          </p:cNvPr>
          <p:cNvSpPr txBox="1">
            <a:spLocks noChangeArrowheads="1"/>
          </p:cNvSpPr>
          <p:nvPr/>
        </p:nvSpPr>
        <p:spPr bwMode="auto">
          <a:xfrm>
            <a:off x="3066900" y="3957721"/>
            <a:ext cx="4189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i="0" dirty="0">
                <a:latin typeface="Times New Roman" panose="02020603050405020304" pitchFamily="18" charset="0"/>
              </a:rPr>
              <a:t>	(2) if A</a:t>
            </a:r>
            <a:r>
              <a:rPr kumimoji="0" lang="en-US" altLang="zh-CN" sz="2800" i="0" baseline="-25000" dirty="0">
                <a:solidFill>
                  <a:srgbClr val="000000"/>
                </a:solidFill>
                <a:latin typeface="Times New Roman" panose="02020603050405020304" pitchFamily="18" charset="0"/>
                <a:cs typeface="Times New Roman" panose="02020603050405020304" pitchFamily="18" charset="0"/>
              </a:rPr>
              <a:t>1</a:t>
            </a:r>
            <a:r>
              <a:rPr kumimoji="0" lang="en-US" altLang="zh-CN" sz="2400" i="0" dirty="0">
                <a:latin typeface="Times New Roman" panose="02020603050405020304" pitchFamily="18" charset="0"/>
              </a:rPr>
              <a:t> </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 A</a:t>
            </a:r>
            <a:r>
              <a:rPr kumimoji="0" lang="en-US" altLang="zh-CN" sz="2800" i="0" baseline="-25000" dirty="0">
                <a:solidFill>
                  <a:srgbClr val="000000"/>
                </a:solidFill>
                <a:latin typeface="Times New Roman" panose="02020603050405020304" pitchFamily="18" charset="0"/>
              </a:rPr>
              <a:t>2</a:t>
            </a:r>
            <a:r>
              <a:rPr kumimoji="0" lang="en-US" altLang="zh-CN" sz="2400" i="0" dirty="0">
                <a:latin typeface="Times New Roman" panose="02020603050405020304" pitchFamily="18" charset="0"/>
              </a:rPr>
              <a:t> </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then </a:t>
            </a:r>
            <a:endParaRPr kumimoji="0" lang="zh-CN" altLang="en-US" sz="2400" i="0" dirty="0">
              <a:latin typeface="Times New Roman" panose="02020603050405020304" pitchFamily="18" charset="0"/>
            </a:endParaRPr>
          </a:p>
        </p:txBody>
      </p:sp>
      <p:sp>
        <p:nvSpPr>
          <p:cNvPr id="23" name="矩形 5">
            <a:extLst>
              <a:ext uri="{FF2B5EF4-FFF2-40B4-BE49-F238E27FC236}">
                <a16:creationId xmlns:a16="http://schemas.microsoft.com/office/drawing/2014/main" id="{5B79E2B8-B509-4240-BBDA-E98C86B68014}"/>
              </a:ext>
            </a:extLst>
          </p:cNvPr>
          <p:cNvSpPr>
            <a:spLocks noChangeArrowheads="1"/>
          </p:cNvSpPr>
          <p:nvPr/>
        </p:nvSpPr>
        <p:spPr bwMode="auto">
          <a:xfrm>
            <a:off x="3883847" y="5395657"/>
            <a:ext cx="792163" cy="1427162"/>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2" name="矩形 1">
            <a:extLst>
              <a:ext uri="{FF2B5EF4-FFF2-40B4-BE49-F238E27FC236}">
                <a16:creationId xmlns:a16="http://schemas.microsoft.com/office/drawing/2014/main" id="{947F950D-67B1-461B-82B5-BC2792A49BF6}"/>
              </a:ext>
            </a:extLst>
          </p:cNvPr>
          <p:cNvSpPr/>
          <p:nvPr/>
        </p:nvSpPr>
        <p:spPr>
          <a:xfrm>
            <a:off x="3941805" y="2502716"/>
            <a:ext cx="5535827" cy="58975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
            <a:extLst>
              <a:ext uri="{FF2B5EF4-FFF2-40B4-BE49-F238E27FC236}">
                <a16:creationId xmlns:a16="http://schemas.microsoft.com/office/drawing/2014/main" id="{B9D16498-EC17-4CD6-B618-53AE0F45F7B4}"/>
              </a:ext>
            </a:extLst>
          </p:cNvPr>
          <p:cNvSpPr txBox="1">
            <a:spLocks noChangeArrowheads="1"/>
          </p:cNvSpPr>
          <p:nvPr/>
        </p:nvSpPr>
        <p:spPr bwMode="auto">
          <a:xfrm>
            <a:off x="2618389" y="2550318"/>
            <a:ext cx="767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dirty="0">
                <a:latin typeface="Times New Roman" panose="02020603050405020304" pitchFamily="18" charset="0"/>
              </a:rPr>
              <a:t>Proof: </a:t>
            </a:r>
            <a:r>
              <a:rPr kumimoji="0" lang="en-US" altLang="zh-CN" sz="2400" i="0" dirty="0">
                <a:latin typeface="Times New Roman" panose="02020603050405020304" pitchFamily="18" charset="0"/>
              </a:rPr>
              <a:t>(1) if A</a:t>
            </a:r>
            <a:r>
              <a:rPr kumimoji="0" lang="en-US" altLang="zh-CN" sz="2800" i="0" baseline="-25000" dirty="0">
                <a:solidFill>
                  <a:srgbClr val="000000"/>
                </a:solidFill>
                <a:latin typeface="Times New Roman" panose="02020603050405020304" pitchFamily="18" charset="0"/>
                <a:cs typeface="Times New Roman" panose="02020603050405020304" pitchFamily="18" charset="0"/>
              </a:rPr>
              <a:t>1 </a:t>
            </a:r>
            <a:r>
              <a:rPr kumimoji="0" lang="en-US" altLang="zh-CN" sz="2400" i="0" dirty="0">
                <a:latin typeface="Times New Roman" panose="02020603050405020304" pitchFamily="18" charset="0"/>
              </a:rPr>
              <a:t>and A</a:t>
            </a:r>
            <a:r>
              <a:rPr kumimoji="0" lang="en-US" altLang="zh-CN" sz="2800" i="0" baseline="-25000" dirty="0">
                <a:solidFill>
                  <a:srgbClr val="000000"/>
                </a:solidFill>
                <a:latin typeface="Times New Roman" panose="02020603050405020304" pitchFamily="18" charset="0"/>
              </a:rPr>
              <a:t>2</a:t>
            </a:r>
            <a:r>
              <a:rPr kumimoji="0" lang="en-US" altLang="zh-CN" sz="2400" i="0" dirty="0">
                <a:latin typeface="Times New Roman" panose="02020603050405020304" pitchFamily="18" charset="0"/>
              </a:rPr>
              <a:t> don’t intersect, that is A</a:t>
            </a:r>
            <a:r>
              <a:rPr kumimoji="0" lang="en-US" altLang="zh-CN" sz="2800" i="0" baseline="-25000" dirty="0">
                <a:solidFill>
                  <a:srgbClr val="000000"/>
                </a:solidFill>
                <a:latin typeface="Times New Roman" panose="02020603050405020304" pitchFamily="18" charset="0"/>
              </a:rPr>
              <a:t>1</a:t>
            </a:r>
            <a:r>
              <a:rPr kumimoji="0" lang="en-US" altLang="zh-CN" sz="2400" i="0" dirty="0">
                <a:latin typeface="Times New Roman" panose="02020603050405020304" pitchFamily="18" charset="0"/>
              </a:rPr>
              <a:t> </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 A</a:t>
            </a:r>
            <a:r>
              <a:rPr kumimoji="0" lang="en-US" altLang="zh-CN" sz="2800" i="0" baseline="-25000" dirty="0">
                <a:solidFill>
                  <a:srgbClr val="000000"/>
                </a:solidFill>
                <a:latin typeface="Times New Roman" panose="02020603050405020304" pitchFamily="18" charset="0"/>
              </a:rPr>
              <a:t>2</a:t>
            </a:r>
            <a:r>
              <a:rPr kumimoji="0" lang="en-US" altLang="zh-CN" sz="2400" i="0" dirty="0">
                <a:latin typeface="Times New Roman" panose="02020603050405020304" pitchFamily="18" charset="0"/>
              </a:rPr>
              <a:t> =</a:t>
            </a:r>
            <a:r>
              <a:rPr kumimoji="0" lang="zh-CN" altLang="en-US" sz="2400" i="0" dirty="0">
                <a:latin typeface="Times New Roman" panose="02020603050405020304" pitchFamily="18" charset="0"/>
              </a:rPr>
              <a:t>∅，</a:t>
            </a:r>
            <a:r>
              <a:rPr kumimoji="0" lang="en-US" altLang="zh-CN" sz="2400" i="0" dirty="0">
                <a:latin typeface="Times New Roman" panose="02020603050405020304" pitchFamily="18" charset="0"/>
              </a:rPr>
              <a:t> </a:t>
            </a:r>
            <a:endParaRPr kumimoji="0" lang="zh-CN" altLang="en-US" sz="2400" i="0" dirty="0">
              <a:latin typeface="Times New Roman" panose="02020603050405020304" pitchFamily="18" charset="0"/>
            </a:endParaRPr>
          </a:p>
        </p:txBody>
      </p:sp>
      <p:sp>
        <p:nvSpPr>
          <p:cNvPr id="26" name="矩形 25">
            <a:extLst>
              <a:ext uri="{FF2B5EF4-FFF2-40B4-BE49-F238E27FC236}">
                <a16:creationId xmlns:a16="http://schemas.microsoft.com/office/drawing/2014/main" id="{6601B7D9-DCA4-43C5-AB84-ED1A1AD1D694}"/>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3" name="矩形: 圆角 2">
            <a:extLst>
              <a:ext uri="{FF2B5EF4-FFF2-40B4-BE49-F238E27FC236}">
                <a16:creationId xmlns:a16="http://schemas.microsoft.com/office/drawing/2014/main" id="{F0F30E37-D99E-41B1-B2A6-5129B31F9158}"/>
              </a:ext>
            </a:extLst>
          </p:cNvPr>
          <p:cNvSpPr/>
          <p:nvPr/>
        </p:nvSpPr>
        <p:spPr>
          <a:xfrm>
            <a:off x="6096000" y="5468233"/>
            <a:ext cx="2987444" cy="46196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4472323"/>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13" name="Rectangle 3">
            <a:extLst>
              <a:ext uri="{FF2B5EF4-FFF2-40B4-BE49-F238E27FC236}">
                <a16:creationId xmlns:a16="http://schemas.microsoft.com/office/drawing/2014/main" id="{0D00B2E4-9497-46F3-AF10-E34513718ADB}"/>
              </a:ext>
            </a:extLst>
          </p:cNvPr>
          <p:cNvSpPr txBox="1">
            <a:spLocks noChangeArrowheads="1"/>
          </p:cNvSpPr>
          <p:nvPr/>
        </p:nvSpPr>
        <p:spPr>
          <a:xfrm>
            <a:off x="2002631" y="1257776"/>
            <a:ext cx="9513866" cy="15859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en-US" altLang="zh-CN" sz="2400" b="1" i="1" dirty="0">
                <a:ea typeface="宋体" panose="02010600030101010101" pitchFamily="2" charset="-122"/>
                <a:cs typeface="Times New Roman" panose="02020603050405020304" pitchFamily="18" charset="0"/>
              </a:rPr>
              <a:t>Example 3.4.1</a:t>
            </a:r>
            <a:r>
              <a:rPr lang="en-US" altLang="zh-CN" sz="2400" b="1" dirty="0">
                <a:ea typeface="宋体" panose="02010600030101010101" pitchFamily="2" charset="-122"/>
                <a:cs typeface="Times New Roman" panose="02020603050405020304" pitchFamily="18" charset="0"/>
              </a:rPr>
              <a:t>: There are 10 young people. 5 of them are workers,7 are students and 3 are both workers and students. How many young people are neither workers nor students?</a:t>
            </a:r>
            <a:r>
              <a:rPr lang="zh-CN" altLang="en-US" sz="2400" b="1" dirty="0">
                <a:ea typeface="宋体" panose="02010600030101010101" pitchFamily="2" charset="-122"/>
                <a:cs typeface="Times New Roman" panose="02020603050405020304" pitchFamily="18" charset="0"/>
              </a:rPr>
              <a:t> </a:t>
            </a:r>
          </a:p>
        </p:txBody>
      </p:sp>
      <p:sp>
        <p:nvSpPr>
          <p:cNvPr id="15" name="Text Box 5">
            <a:extLst>
              <a:ext uri="{FF2B5EF4-FFF2-40B4-BE49-F238E27FC236}">
                <a16:creationId xmlns:a16="http://schemas.microsoft.com/office/drawing/2014/main" id="{6416C403-426F-4A4A-A94A-9F1D464B1C74}"/>
              </a:ext>
            </a:extLst>
          </p:cNvPr>
          <p:cNvSpPr txBox="1">
            <a:spLocks noChangeArrowheads="1"/>
          </p:cNvSpPr>
          <p:nvPr/>
        </p:nvSpPr>
        <p:spPr bwMode="auto">
          <a:xfrm>
            <a:off x="2109809" y="2586811"/>
            <a:ext cx="9406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b="1" dirty="0">
                <a:latin typeface="Times New Roman" panose="02020603050405020304" pitchFamily="18" charset="0"/>
              </a:rPr>
              <a:t>Solution</a:t>
            </a:r>
            <a:r>
              <a:rPr kumimoji="0" lang="en-US" altLang="zh-CN" sz="2400" dirty="0">
                <a:latin typeface="Times New Roman" panose="02020603050405020304" pitchFamily="18" charset="0"/>
              </a:rPr>
              <a:t> </a:t>
            </a:r>
            <a:r>
              <a:rPr kumimoji="0" lang="en-US" altLang="zh-CN" sz="2400" i="0" dirty="0">
                <a:latin typeface="Times New Roman" panose="02020603050405020304" pitchFamily="18" charset="0"/>
                <a:cs typeface="Times New Roman" panose="02020603050405020304" pitchFamily="18" charset="0"/>
              </a:rPr>
              <a:t>: suppose the set of workers is </a:t>
            </a:r>
            <a:r>
              <a:rPr kumimoji="0" lang="en-US" altLang="zh-CN" sz="2400" dirty="0">
                <a:latin typeface="Times New Roman" panose="02020603050405020304" pitchFamily="18" charset="0"/>
                <a:cs typeface="Times New Roman" panose="02020603050405020304" pitchFamily="18" charset="0"/>
              </a:rPr>
              <a:t>W</a:t>
            </a:r>
            <a:r>
              <a:rPr kumimoji="0" lang="en-US" altLang="zh-CN" sz="2400" i="0" dirty="0">
                <a:latin typeface="Times New Roman" panose="02020603050405020304" pitchFamily="18" charset="0"/>
                <a:cs typeface="Times New Roman" panose="02020603050405020304" pitchFamily="18" charset="0"/>
              </a:rPr>
              <a:t> and the set of students is </a:t>
            </a:r>
            <a:r>
              <a:rPr kumimoji="0" lang="en-US" altLang="zh-CN" sz="2400" dirty="0">
                <a:latin typeface="Times New Roman" panose="02020603050405020304" pitchFamily="18" charset="0"/>
                <a:cs typeface="Times New Roman" panose="02020603050405020304" pitchFamily="18" charset="0"/>
              </a:rPr>
              <a:t>S</a:t>
            </a:r>
            <a:r>
              <a:rPr kumimoji="0" lang="en-US" altLang="zh-CN" sz="2400" i="0" dirty="0">
                <a:latin typeface="Times New Roman" panose="02020603050405020304" pitchFamily="18" charset="0"/>
                <a:cs typeface="Times New Roman" panose="02020603050405020304" pitchFamily="18" charset="0"/>
              </a:rPr>
              <a:t>, then</a:t>
            </a:r>
            <a:r>
              <a:rPr kumimoji="0" lang="zh-CN" altLang="en-US" sz="2400" i="0" dirty="0">
                <a:latin typeface="Times New Roman" panose="02020603050405020304" pitchFamily="18" charset="0"/>
                <a:cs typeface="Times New Roman" panose="02020603050405020304" pitchFamily="18" charset="0"/>
              </a:rPr>
              <a:t>：</a:t>
            </a:r>
            <a:endParaRPr kumimoji="0" lang="zh-CN" altLang="en-US" sz="2400" dirty="0">
              <a:latin typeface="Times New Roman" panose="02020603050405020304" pitchFamily="18" charset="0"/>
              <a:cs typeface="Times New Roman" panose="02020603050405020304" pitchFamily="18" charset="0"/>
            </a:endParaRPr>
          </a:p>
        </p:txBody>
      </p:sp>
      <p:sp>
        <p:nvSpPr>
          <p:cNvPr id="16" name="Rectangle 7">
            <a:extLst>
              <a:ext uri="{FF2B5EF4-FFF2-40B4-BE49-F238E27FC236}">
                <a16:creationId xmlns:a16="http://schemas.microsoft.com/office/drawing/2014/main" id="{3B619B8F-CFDB-42E7-96FE-22018002E010}"/>
              </a:ext>
            </a:extLst>
          </p:cNvPr>
          <p:cNvSpPr>
            <a:spLocks noChangeArrowheads="1"/>
          </p:cNvSpPr>
          <p:nvPr/>
        </p:nvSpPr>
        <p:spPr bwMode="auto">
          <a:xfrm>
            <a:off x="1925659" y="3115151"/>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17" name="Object 6">
            <a:extLst>
              <a:ext uri="{FF2B5EF4-FFF2-40B4-BE49-F238E27FC236}">
                <a16:creationId xmlns:a16="http://schemas.microsoft.com/office/drawing/2014/main" id="{1EE86184-8F2E-47C6-B42D-F8F533EBDC68}"/>
              </a:ext>
            </a:extLst>
          </p:cNvPr>
          <p:cNvGraphicFramePr>
            <a:graphicFrameLocks noChangeAspect="1"/>
          </p:cNvGraphicFramePr>
          <p:nvPr>
            <p:extLst>
              <p:ext uri="{D42A27DB-BD31-4B8C-83A1-F6EECF244321}">
                <p14:modId xmlns:p14="http://schemas.microsoft.com/office/powerpoint/2010/main" val="1905378438"/>
              </p:ext>
            </p:extLst>
          </p:nvPr>
        </p:nvGraphicFramePr>
        <p:xfrm>
          <a:off x="2465409" y="3286601"/>
          <a:ext cx="8318500" cy="428625"/>
        </p:xfrm>
        <a:graphic>
          <a:graphicData uri="http://schemas.openxmlformats.org/presentationml/2006/ole">
            <mc:AlternateContent xmlns:mc="http://schemas.openxmlformats.org/markup-compatibility/2006">
              <mc:Choice xmlns:v="urn:schemas-microsoft-com:vml" Requires="v">
                <p:oleObj spid="_x0000_s68668" name="Equation" r:id="rId4" imgW="3886200" imgH="203200" progId="Equation.DSMT4">
                  <p:embed/>
                </p:oleObj>
              </mc:Choice>
              <mc:Fallback>
                <p:oleObj name="Equation" r:id="rId4" imgW="3886200" imgH="203200" progId="Equation.DSMT4">
                  <p:embed/>
                  <p:pic>
                    <p:nvPicPr>
                      <p:cNvPr id="19458" name="Object 6">
                        <a:extLst>
                          <a:ext uri="{FF2B5EF4-FFF2-40B4-BE49-F238E27FC236}">
                            <a16:creationId xmlns:a16="http://schemas.microsoft.com/office/drawing/2014/main" id="{FAFC4EB2-A4A8-4A20-B04F-467452EA0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409" y="3286601"/>
                        <a:ext cx="83185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8">
            <a:extLst>
              <a:ext uri="{FF2B5EF4-FFF2-40B4-BE49-F238E27FC236}">
                <a16:creationId xmlns:a16="http://schemas.microsoft.com/office/drawing/2014/main" id="{E622A6A1-014B-4654-8B59-8E572F95E5EB}"/>
              </a:ext>
            </a:extLst>
          </p:cNvPr>
          <p:cNvGraphicFramePr>
            <a:graphicFrameLocks noChangeAspect="1"/>
          </p:cNvGraphicFramePr>
          <p:nvPr>
            <p:extLst>
              <p:ext uri="{D42A27DB-BD31-4B8C-83A1-F6EECF244321}">
                <p14:modId xmlns:p14="http://schemas.microsoft.com/office/powerpoint/2010/main" val="4128264857"/>
              </p:ext>
            </p:extLst>
          </p:nvPr>
        </p:nvGraphicFramePr>
        <p:xfrm>
          <a:off x="3976709" y="3862863"/>
          <a:ext cx="5184775" cy="1419225"/>
        </p:xfrm>
        <a:graphic>
          <a:graphicData uri="http://schemas.openxmlformats.org/presentationml/2006/ole">
            <mc:AlternateContent xmlns:mc="http://schemas.openxmlformats.org/markup-compatibility/2006">
              <mc:Choice xmlns:v="urn:schemas-microsoft-com:vml" Requires="v">
                <p:oleObj spid="_x0000_s68669" name="Equation" r:id="rId6" imgW="2413000" imgH="660400" progId="Equation.DSMT4">
                  <p:embed/>
                </p:oleObj>
              </mc:Choice>
              <mc:Fallback>
                <p:oleObj name="Equation" r:id="rId6" imgW="2413000" imgH="660400" progId="Equation.DSMT4">
                  <p:embed/>
                  <p:pic>
                    <p:nvPicPr>
                      <p:cNvPr id="19459" name="Object 8">
                        <a:extLst>
                          <a:ext uri="{FF2B5EF4-FFF2-40B4-BE49-F238E27FC236}">
                            <a16:creationId xmlns:a16="http://schemas.microsoft.com/office/drawing/2014/main" id="{97274F01-6865-434F-82E5-82C066BB1F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6709" y="3862863"/>
                        <a:ext cx="5184775"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 name="Text Box 9">
            <a:extLst>
              <a:ext uri="{FF2B5EF4-FFF2-40B4-BE49-F238E27FC236}">
                <a16:creationId xmlns:a16="http://schemas.microsoft.com/office/drawing/2014/main" id="{95C5D94F-EF63-47AA-BA13-E0D19B9E8E16}"/>
              </a:ext>
            </a:extLst>
          </p:cNvPr>
          <p:cNvSpPr txBox="1">
            <a:spLocks noChangeArrowheads="1"/>
          </p:cNvSpPr>
          <p:nvPr/>
        </p:nvSpPr>
        <p:spPr bwMode="auto">
          <a:xfrm>
            <a:off x="2465408" y="5520213"/>
            <a:ext cx="94066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i="0" dirty="0">
                <a:latin typeface="Times New Roman" panose="02020603050405020304" pitchFamily="18" charset="0"/>
                <a:cs typeface="Times New Roman" panose="02020603050405020304" pitchFamily="18" charset="0"/>
              </a:rPr>
              <a:t>So there is </a:t>
            </a:r>
            <a:r>
              <a:rPr kumimoji="0" lang="en-US" altLang="zh-CN" sz="2400" b="1" i="0" dirty="0">
                <a:latin typeface="Times New Roman" panose="02020603050405020304" pitchFamily="18" charset="0"/>
                <a:cs typeface="Times New Roman" panose="02020603050405020304" pitchFamily="18" charset="0"/>
              </a:rPr>
              <a:t>one</a:t>
            </a:r>
            <a:r>
              <a:rPr kumimoji="0" lang="en-US" altLang="zh-CN" sz="2400" i="0" dirty="0">
                <a:latin typeface="Times New Roman" panose="02020603050405020304" pitchFamily="18" charset="0"/>
                <a:cs typeface="Times New Roman" panose="02020603050405020304" pitchFamily="18" charset="0"/>
              </a:rPr>
              <a:t> young person who is neither a worker nor a student.</a:t>
            </a:r>
            <a:endParaRPr kumimoji="0" lang="zh-CN" altLang="en-US" sz="2400" i="0" dirty="0">
              <a:latin typeface="Times New Roman" panose="02020603050405020304" pitchFamily="18" charset="0"/>
              <a:cs typeface="Times New Roman" panose="02020603050405020304" pitchFamily="18" charset="0"/>
            </a:endParaRPr>
          </a:p>
        </p:txBody>
      </p:sp>
      <p:sp>
        <p:nvSpPr>
          <p:cNvPr id="20" name="矩形 2">
            <a:extLst>
              <a:ext uri="{FF2B5EF4-FFF2-40B4-BE49-F238E27FC236}">
                <a16:creationId xmlns:a16="http://schemas.microsoft.com/office/drawing/2014/main" id="{9BE625C5-9A06-4DC5-B9B4-39A5A3BDEB54}"/>
              </a:ext>
            </a:extLst>
          </p:cNvPr>
          <p:cNvSpPr>
            <a:spLocks noChangeArrowheads="1"/>
          </p:cNvSpPr>
          <p:nvPr/>
        </p:nvSpPr>
        <p:spPr bwMode="auto">
          <a:xfrm>
            <a:off x="6030934" y="3256438"/>
            <a:ext cx="863600" cy="534988"/>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a:latin typeface="Times New Roman" panose="02020603050405020304" pitchFamily="18" charset="0"/>
              </a:rPr>
              <a:t> </a:t>
            </a:r>
            <a:endParaRPr kumimoji="0" lang="zh-CN" altLang="en-US" sz="2400">
              <a:latin typeface="Times New Roman" panose="02020603050405020304" pitchFamily="18" charset="0"/>
            </a:endParaRPr>
          </a:p>
        </p:txBody>
      </p:sp>
      <p:sp>
        <p:nvSpPr>
          <p:cNvPr id="21" name="矩形 3">
            <a:extLst>
              <a:ext uri="{FF2B5EF4-FFF2-40B4-BE49-F238E27FC236}">
                <a16:creationId xmlns:a16="http://schemas.microsoft.com/office/drawing/2014/main" id="{1DE6202C-E73E-4313-9DE3-2AA5AEA66EDF}"/>
              </a:ext>
            </a:extLst>
          </p:cNvPr>
          <p:cNvSpPr>
            <a:spLocks noChangeArrowheads="1"/>
          </p:cNvSpPr>
          <p:nvPr/>
        </p:nvSpPr>
        <p:spPr bwMode="auto">
          <a:xfrm>
            <a:off x="6162697" y="3227863"/>
            <a:ext cx="731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dirty="0">
                <a:latin typeface="Times New Roman" panose="02020603050405020304" pitchFamily="18" charset="0"/>
              </a:rPr>
              <a:t>Also</a:t>
            </a:r>
            <a:endParaRPr kumimoji="0" lang="zh-CN" altLang="en-US" sz="2400" dirty="0">
              <a:latin typeface="Times New Roman" panose="02020603050405020304" pitchFamily="18" charset="0"/>
            </a:endParaRPr>
          </a:p>
        </p:txBody>
      </p:sp>
      <p:sp>
        <p:nvSpPr>
          <p:cNvPr id="22" name="矩形 4">
            <a:extLst>
              <a:ext uri="{FF2B5EF4-FFF2-40B4-BE49-F238E27FC236}">
                <a16:creationId xmlns:a16="http://schemas.microsoft.com/office/drawing/2014/main" id="{9A34A9ED-FA5C-44EB-874F-7F0BC1559773}"/>
              </a:ext>
            </a:extLst>
          </p:cNvPr>
          <p:cNvSpPr>
            <a:spLocks noChangeArrowheads="1"/>
          </p:cNvSpPr>
          <p:nvPr/>
        </p:nvSpPr>
        <p:spPr bwMode="auto">
          <a:xfrm>
            <a:off x="10458472" y="3210401"/>
            <a:ext cx="325437" cy="534987"/>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23" name="矩形 22">
            <a:extLst>
              <a:ext uri="{FF2B5EF4-FFF2-40B4-BE49-F238E27FC236}">
                <a16:creationId xmlns:a16="http://schemas.microsoft.com/office/drawing/2014/main" id="{C6CDAB81-57F9-4692-9F76-906D774C9E24}"/>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86582060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blinds(horizontal)">
                                      <p:cBhvr>
                                        <p:cTn id="16" dur="500"/>
                                        <p:tgtEl>
                                          <p:spTgt spid="19">
                                            <p:txEl>
                                              <p:pRg st="0" end="0"/>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13" name="Rectangle 3">
            <a:extLst>
              <a:ext uri="{FF2B5EF4-FFF2-40B4-BE49-F238E27FC236}">
                <a16:creationId xmlns:a16="http://schemas.microsoft.com/office/drawing/2014/main" id="{870F9BEF-AA81-44EA-A597-2998035DBEB2}"/>
              </a:ext>
            </a:extLst>
          </p:cNvPr>
          <p:cNvSpPr txBox="1">
            <a:spLocks noChangeArrowheads="1"/>
          </p:cNvSpPr>
          <p:nvPr/>
        </p:nvSpPr>
        <p:spPr>
          <a:xfrm>
            <a:off x="2206260" y="1345014"/>
            <a:ext cx="9006239"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3200" b="1" dirty="0">
                <a:solidFill>
                  <a:schemeClr val="accent2"/>
                </a:solidFill>
                <a:ea typeface="宋体" panose="02010600030101010101" pitchFamily="2" charset="-122"/>
                <a:cs typeface="Times New Roman" panose="02020603050405020304" pitchFamily="18" charset="0"/>
              </a:rPr>
              <a:t>Principle generalization on three finite sets:</a:t>
            </a:r>
            <a:endParaRPr lang="zh-CN" altLang="en-US" sz="3200" b="1" dirty="0">
              <a:solidFill>
                <a:schemeClr val="accent2"/>
              </a:solidFill>
              <a:ea typeface="宋体" panose="02010600030101010101" pitchFamily="2" charset="-122"/>
              <a:cs typeface="Times New Roman" panose="02020603050405020304" pitchFamily="18" charset="0"/>
            </a:endParaRPr>
          </a:p>
        </p:txBody>
      </p:sp>
      <p:sp>
        <p:nvSpPr>
          <p:cNvPr id="15" name="Rectangle 6">
            <a:extLst>
              <a:ext uri="{FF2B5EF4-FFF2-40B4-BE49-F238E27FC236}">
                <a16:creationId xmlns:a16="http://schemas.microsoft.com/office/drawing/2014/main" id="{98CFB0E3-CB58-4554-AA8E-ADB51D261771}"/>
              </a:ext>
            </a:extLst>
          </p:cNvPr>
          <p:cNvSpPr>
            <a:spLocks noChangeArrowheads="1"/>
          </p:cNvSpPr>
          <p:nvPr/>
        </p:nvSpPr>
        <p:spPr bwMode="auto">
          <a:xfrm>
            <a:off x="1288051" y="3593347"/>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16" name="Object 5">
            <a:extLst>
              <a:ext uri="{FF2B5EF4-FFF2-40B4-BE49-F238E27FC236}">
                <a16:creationId xmlns:a16="http://schemas.microsoft.com/office/drawing/2014/main" id="{B71945AB-12CA-4810-AC31-F6DEBB5A3D23}"/>
              </a:ext>
            </a:extLst>
          </p:cNvPr>
          <p:cNvGraphicFramePr>
            <a:graphicFrameLocks noChangeAspect="1"/>
          </p:cNvGraphicFramePr>
          <p:nvPr>
            <p:extLst>
              <p:ext uri="{D42A27DB-BD31-4B8C-83A1-F6EECF244321}">
                <p14:modId xmlns:p14="http://schemas.microsoft.com/office/powerpoint/2010/main" val="1529641579"/>
              </p:ext>
            </p:extLst>
          </p:nvPr>
        </p:nvGraphicFramePr>
        <p:xfrm>
          <a:off x="2779098" y="2357892"/>
          <a:ext cx="8172450" cy="906463"/>
        </p:xfrm>
        <a:graphic>
          <a:graphicData uri="http://schemas.openxmlformats.org/presentationml/2006/ole">
            <mc:AlternateContent xmlns:mc="http://schemas.openxmlformats.org/markup-compatibility/2006">
              <mc:Choice xmlns:v="urn:schemas-microsoft-com:vml" Requires="v">
                <p:oleObj spid="_x0000_s69666" name="Equation" r:id="rId4" imgW="4305300" imgH="482600" progId="Equation.DSMT4">
                  <p:embed/>
                </p:oleObj>
              </mc:Choice>
              <mc:Fallback>
                <p:oleObj name="Equation" r:id="rId4" imgW="4305300" imgH="482600" progId="Equation.DSMT4">
                  <p:embed/>
                  <p:pic>
                    <p:nvPicPr>
                      <p:cNvPr id="27653" name="Object 5">
                        <a:extLst>
                          <a:ext uri="{FF2B5EF4-FFF2-40B4-BE49-F238E27FC236}">
                            <a16:creationId xmlns:a16="http://schemas.microsoft.com/office/drawing/2014/main" id="{060F7658-F3CB-4443-B5E1-DE4E610CC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098" y="2357892"/>
                        <a:ext cx="817245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17">
            <a:extLst>
              <a:ext uri="{FF2B5EF4-FFF2-40B4-BE49-F238E27FC236}">
                <a16:creationId xmlns:a16="http://schemas.microsoft.com/office/drawing/2014/main" id="{DD633AC2-7E5B-4847-A0E3-6617CD77A32A}"/>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25" name="椭圆 24">
            <a:extLst>
              <a:ext uri="{FF2B5EF4-FFF2-40B4-BE49-F238E27FC236}">
                <a16:creationId xmlns:a16="http://schemas.microsoft.com/office/drawing/2014/main" id="{601BF484-3D57-4239-AE58-04F9C5963314}"/>
              </a:ext>
            </a:extLst>
          </p:cNvPr>
          <p:cNvSpPr/>
          <p:nvPr/>
        </p:nvSpPr>
        <p:spPr>
          <a:xfrm>
            <a:off x="2212204" y="4458629"/>
            <a:ext cx="1394248" cy="1407750"/>
          </a:xfrm>
          <a:prstGeom prst="ellipse">
            <a:avLst/>
          </a:pr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3C7A5489-84AE-4C8D-A9B3-444B3B53CED7}"/>
              </a:ext>
            </a:extLst>
          </p:cNvPr>
          <p:cNvSpPr/>
          <p:nvPr/>
        </p:nvSpPr>
        <p:spPr>
          <a:xfrm>
            <a:off x="3166101" y="4458629"/>
            <a:ext cx="1394248" cy="1407750"/>
          </a:xfrm>
          <a:prstGeom prst="ellipse">
            <a:avLst/>
          </a:prstGeom>
          <a:pattFill prst="pct90">
            <a:fgClr>
              <a:schemeClr val="accent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5F0EA369-65E2-43EF-9695-AED2B6DC3995}"/>
              </a:ext>
            </a:extLst>
          </p:cNvPr>
          <p:cNvSpPr/>
          <p:nvPr/>
        </p:nvSpPr>
        <p:spPr>
          <a:xfrm>
            <a:off x="2647166" y="3788876"/>
            <a:ext cx="1394248" cy="1407750"/>
          </a:xfrm>
          <a:prstGeom prst="ellipse">
            <a:avLst/>
          </a:prstGeom>
          <a:pattFill prst="pct90">
            <a:fgClr>
              <a:srgbClr val="FF9409"/>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C37506FC-E2D8-4ACD-9B63-C6FF57AE6EB3}"/>
              </a:ext>
            </a:extLst>
          </p:cNvPr>
          <p:cNvSpPr/>
          <p:nvPr/>
        </p:nvSpPr>
        <p:spPr>
          <a:xfrm>
            <a:off x="5471075" y="4502735"/>
            <a:ext cx="1394248" cy="1407750"/>
          </a:xfrm>
          <a:prstGeom prst="ellipse">
            <a:avLst/>
          </a:pr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任意多边形: 形状 30">
            <a:extLst>
              <a:ext uri="{FF2B5EF4-FFF2-40B4-BE49-F238E27FC236}">
                <a16:creationId xmlns:a16="http://schemas.microsoft.com/office/drawing/2014/main" id="{6A1EFF84-434C-47C1-9865-F4F0A5AD48D8}"/>
              </a:ext>
            </a:extLst>
          </p:cNvPr>
          <p:cNvSpPr/>
          <p:nvPr/>
        </p:nvSpPr>
        <p:spPr>
          <a:xfrm>
            <a:off x="6425798" y="4528591"/>
            <a:ext cx="1393422" cy="1381894"/>
          </a:xfrm>
          <a:custGeom>
            <a:avLst/>
            <a:gdLst>
              <a:gd name="connsiteX0" fmla="*/ 873662 w 1393422"/>
              <a:gd name="connsiteY0" fmla="*/ 0 h 1381894"/>
              <a:gd name="connsiteX1" fmla="*/ 967650 w 1393422"/>
              <a:gd name="connsiteY1" fmla="*/ 29458 h 1381894"/>
              <a:gd name="connsiteX2" fmla="*/ 1393422 w 1393422"/>
              <a:gd name="connsiteY2" fmla="*/ 678019 h 1381894"/>
              <a:gd name="connsiteX3" fmla="*/ 696298 w 1393422"/>
              <a:gd name="connsiteY3" fmla="*/ 1381894 h 1381894"/>
              <a:gd name="connsiteX4" fmla="*/ 13337 w 1393422"/>
              <a:gd name="connsiteY4" fmla="*/ 819874 h 1381894"/>
              <a:gd name="connsiteX5" fmla="*/ 0 w 1393422"/>
              <a:gd name="connsiteY5" fmla="*/ 686285 h 1381894"/>
              <a:gd name="connsiteX6" fmla="*/ 36868 w 1393422"/>
              <a:gd name="connsiteY6" fmla="*/ 697841 h 1381894"/>
              <a:gd name="connsiteX7" fmla="*/ 177363 w 1393422"/>
              <a:gd name="connsiteY7" fmla="*/ 712141 h 1381894"/>
              <a:gd name="connsiteX8" fmla="*/ 874487 w 1393422"/>
              <a:gd name="connsiteY8" fmla="*/ 8266 h 138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3422" h="1381894">
                <a:moveTo>
                  <a:pt x="873662" y="0"/>
                </a:moveTo>
                <a:lnTo>
                  <a:pt x="967650" y="29458"/>
                </a:lnTo>
                <a:cubicBezTo>
                  <a:pt x="1217859" y="136312"/>
                  <a:pt x="1393422" y="386465"/>
                  <a:pt x="1393422" y="678019"/>
                </a:cubicBezTo>
                <a:cubicBezTo>
                  <a:pt x="1393422" y="1066758"/>
                  <a:pt x="1081309" y="1381894"/>
                  <a:pt x="696298" y="1381894"/>
                </a:cubicBezTo>
                <a:cubicBezTo>
                  <a:pt x="359414" y="1381894"/>
                  <a:pt x="78342" y="1140618"/>
                  <a:pt x="13337" y="819874"/>
                </a:cubicBezTo>
                <a:lnTo>
                  <a:pt x="0" y="686285"/>
                </a:lnTo>
                <a:lnTo>
                  <a:pt x="36868" y="697841"/>
                </a:lnTo>
                <a:cubicBezTo>
                  <a:pt x="82250" y="707217"/>
                  <a:pt x="129237" y="712141"/>
                  <a:pt x="177363" y="712141"/>
                </a:cubicBezTo>
                <a:cubicBezTo>
                  <a:pt x="562374" y="712141"/>
                  <a:pt x="874487" y="397005"/>
                  <a:pt x="874487" y="8266"/>
                </a:cubicBezTo>
                <a:close/>
              </a:path>
            </a:pathLst>
          </a:custGeom>
          <a:pattFill prst="pct90">
            <a:fgClr>
              <a:schemeClr val="accent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8F1B083A-7CEB-43C3-BB0B-7F1FF59391DB}"/>
              </a:ext>
            </a:extLst>
          </p:cNvPr>
          <p:cNvSpPr/>
          <p:nvPr/>
        </p:nvSpPr>
        <p:spPr>
          <a:xfrm>
            <a:off x="9979796" y="4492751"/>
            <a:ext cx="1394248" cy="1407750"/>
          </a:xfrm>
          <a:prstGeom prst="ellipse">
            <a:avLst/>
          </a:prstGeom>
          <a:pattFill prst="pct90">
            <a:fgClr>
              <a:schemeClr val="accent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任意多边形: 形状 34">
            <a:extLst>
              <a:ext uri="{FF2B5EF4-FFF2-40B4-BE49-F238E27FC236}">
                <a16:creationId xmlns:a16="http://schemas.microsoft.com/office/drawing/2014/main" id="{D2D436BF-1542-416B-AF3A-8C2394F72296}"/>
              </a:ext>
            </a:extLst>
          </p:cNvPr>
          <p:cNvSpPr/>
          <p:nvPr/>
        </p:nvSpPr>
        <p:spPr>
          <a:xfrm>
            <a:off x="9462634" y="4492752"/>
            <a:ext cx="955740" cy="737997"/>
          </a:xfrm>
          <a:custGeom>
            <a:avLst/>
            <a:gdLst>
              <a:gd name="connsiteX0" fmla="*/ 260389 w 955740"/>
              <a:gd name="connsiteY0" fmla="*/ 0 h 737997"/>
              <a:gd name="connsiteX1" fmla="*/ 943350 w 955740"/>
              <a:gd name="connsiteY1" fmla="*/ 562020 h 737997"/>
              <a:gd name="connsiteX2" fmla="*/ 955740 w 955740"/>
              <a:gd name="connsiteY2" fmla="*/ 686119 h 737997"/>
              <a:gd name="connsiteX3" fmla="*/ 835846 w 955740"/>
              <a:gd name="connsiteY3" fmla="*/ 723697 h 737997"/>
              <a:gd name="connsiteX4" fmla="*/ 695351 w 955740"/>
              <a:gd name="connsiteY4" fmla="*/ 737997 h 737997"/>
              <a:gd name="connsiteX5" fmla="*/ 12390 w 955740"/>
              <a:gd name="connsiteY5" fmla="*/ 175978 h 737997"/>
              <a:gd name="connsiteX6" fmla="*/ 0 w 955740"/>
              <a:gd name="connsiteY6" fmla="*/ 51878 h 737997"/>
              <a:gd name="connsiteX7" fmla="*/ 119894 w 955740"/>
              <a:gd name="connsiteY7" fmla="*/ 14301 h 737997"/>
              <a:gd name="connsiteX8" fmla="*/ 260389 w 955740"/>
              <a:gd name="connsiteY8" fmla="*/ 0 h 73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740" h="737997">
                <a:moveTo>
                  <a:pt x="260389" y="0"/>
                </a:moveTo>
                <a:cubicBezTo>
                  <a:pt x="597274" y="0"/>
                  <a:pt x="878346" y="241276"/>
                  <a:pt x="943350" y="562020"/>
                </a:cubicBezTo>
                <a:lnTo>
                  <a:pt x="955740" y="686119"/>
                </a:lnTo>
                <a:lnTo>
                  <a:pt x="835846" y="723697"/>
                </a:lnTo>
                <a:cubicBezTo>
                  <a:pt x="790465" y="733073"/>
                  <a:pt x="743478" y="737997"/>
                  <a:pt x="695351" y="737997"/>
                </a:cubicBezTo>
                <a:cubicBezTo>
                  <a:pt x="358467" y="737997"/>
                  <a:pt x="77395" y="496721"/>
                  <a:pt x="12390" y="175978"/>
                </a:cubicBezTo>
                <a:lnTo>
                  <a:pt x="0" y="51878"/>
                </a:lnTo>
                <a:lnTo>
                  <a:pt x="119894" y="14301"/>
                </a:lnTo>
                <a:cubicBezTo>
                  <a:pt x="165276" y="4924"/>
                  <a:pt x="212263" y="0"/>
                  <a:pt x="260389" y="0"/>
                </a:cubicBezTo>
                <a:close/>
              </a:path>
            </a:pathLst>
          </a:cu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任意多边形: 形状 38">
            <a:extLst>
              <a:ext uri="{FF2B5EF4-FFF2-40B4-BE49-F238E27FC236}">
                <a16:creationId xmlns:a16="http://schemas.microsoft.com/office/drawing/2014/main" id="{F2542160-6CD3-4BA2-869A-31B77EA81088}"/>
              </a:ext>
            </a:extLst>
          </p:cNvPr>
          <p:cNvSpPr/>
          <p:nvPr/>
        </p:nvSpPr>
        <p:spPr>
          <a:xfrm>
            <a:off x="9973656" y="4685588"/>
            <a:ext cx="440351" cy="1022075"/>
          </a:xfrm>
          <a:custGeom>
            <a:avLst/>
            <a:gdLst>
              <a:gd name="connsiteX0" fmla="*/ 220176 w 440351"/>
              <a:gd name="connsiteY0" fmla="*/ 0 h 1022075"/>
              <a:gd name="connsiteX1" fmla="*/ 236168 w 440351"/>
              <a:gd name="connsiteY1" fmla="*/ 13323 h 1022075"/>
              <a:gd name="connsiteX2" fmla="*/ 440351 w 440351"/>
              <a:gd name="connsiteY2" fmla="*/ 511037 h 1022075"/>
              <a:gd name="connsiteX3" fmla="*/ 236168 w 440351"/>
              <a:gd name="connsiteY3" fmla="*/ 1008752 h 1022075"/>
              <a:gd name="connsiteX4" fmla="*/ 220176 w 440351"/>
              <a:gd name="connsiteY4" fmla="*/ 1022075 h 1022075"/>
              <a:gd name="connsiteX5" fmla="*/ 204183 w 440351"/>
              <a:gd name="connsiteY5" fmla="*/ 1008752 h 1022075"/>
              <a:gd name="connsiteX6" fmla="*/ 0 w 440351"/>
              <a:gd name="connsiteY6" fmla="*/ 511037 h 1022075"/>
              <a:gd name="connsiteX7" fmla="*/ 204183 w 440351"/>
              <a:gd name="connsiteY7" fmla="*/ 13323 h 102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351" h="1022075">
                <a:moveTo>
                  <a:pt x="220176" y="0"/>
                </a:moveTo>
                <a:lnTo>
                  <a:pt x="236168" y="13323"/>
                </a:lnTo>
                <a:cubicBezTo>
                  <a:pt x="362323" y="140699"/>
                  <a:pt x="440351" y="316668"/>
                  <a:pt x="440351" y="511037"/>
                </a:cubicBezTo>
                <a:cubicBezTo>
                  <a:pt x="440351" y="705407"/>
                  <a:pt x="362323" y="881376"/>
                  <a:pt x="236168" y="1008752"/>
                </a:cubicBezTo>
                <a:lnTo>
                  <a:pt x="220176" y="1022075"/>
                </a:lnTo>
                <a:lnTo>
                  <a:pt x="204183" y="1008752"/>
                </a:lnTo>
                <a:cubicBezTo>
                  <a:pt x="78028" y="881376"/>
                  <a:pt x="0" y="705407"/>
                  <a:pt x="0" y="511037"/>
                </a:cubicBezTo>
                <a:cubicBezTo>
                  <a:pt x="0" y="316668"/>
                  <a:pt x="78028" y="140699"/>
                  <a:pt x="204183" y="13323"/>
                </a:cubicBezTo>
                <a:close/>
              </a:path>
            </a:pathLst>
          </a:custGeom>
          <a:solidFill>
            <a:srgbClr val="FFC0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形状 43">
            <a:extLst>
              <a:ext uri="{FF2B5EF4-FFF2-40B4-BE49-F238E27FC236}">
                <a16:creationId xmlns:a16="http://schemas.microsoft.com/office/drawing/2014/main" id="{2186CA8F-AF42-46AB-A27F-E0BC9A6C4A5D}"/>
              </a:ext>
            </a:extLst>
          </p:cNvPr>
          <p:cNvSpPr/>
          <p:nvPr/>
        </p:nvSpPr>
        <p:spPr>
          <a:xfrm>
            <a:off x="9019245" y="4552881"/>
            <a:ext cx="1174586" cy="1355736"/>
          </a:xfrm>
          <a:custGeom>
            <a:avLst/>
            <a:gdLst>
              <a:gd name="connsiteX0" fmla="*/ 436303 w 1174586"/>
              <a:gd name="connsiteY0" fmla="*/ 0 h 1355736"/>
              <a:gd name="connsiteX1" fmla="*/ 442995 w 1174586"/>
              <a:gd name="connsiteY1" fmla="*/ 89302 h 1355736"/>
              <a:gd name="connsiteX2" fmla="*/ 860734 w 1174586"/>
              <a:gd name="connsiteY2" fmla="*/ 630669 h 1355736"/>
              <a:gd name="connsiteX3" fmla="*/ 954722 w 1174586"/>
              <a:gd name="connsiteY3" fmla="*/ 660127 h 1355736"/>
              <a:gd name="connsiteX4" fmla="*/ 968060 w 1174586"/>
              <a:gd name="connsiteY4" fmla="*/ 793716 h 1355736"/>
              <a:gd name="connsiteX5" fmla="*/ 1123893 w 1174586"/>
              <a:gd name="connsiteY5" fmla="*/ 1112495 h 1355736"/>
              <a:gd name="connsiteX6" fmla="*/ 1174586 w 1174586"/>
              <a:gd name="connsiteY6" fmla="*/ 1162471 h 1355736"/>
              <a:gd name="connsiteX7" fmla="*/ 1086893 w 1174586"/>
              <a:gd name="connsiteY7" fmla="*/ 1235525 h 1355736"/>
              <a:gd name="connsiteX8" fmla="*/ 697124 w 1174586"/>
              <a:gd name="connsiteY8" fmla="*/ 1355736 h 1355736"/>
              <a:gd name="connsiteX9" fmla="*/ 0 w 1174586"/>
              <a:gd name="connsiteY9" fmla="*/ 651861 h 1355736"/>
              <a:gd name="connsiteX10" fmla="*/ 425772 w 1174586"/>
              <a:gd name="connsiteY10" fmla="*/ 3300 h 135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4586" h="1355736">
                <a:moveTo>
                  <a:pt x="436303" y="0"/>
                </a:moveTo>
                <a:lnTo>
                  <a:pt x="442995" y="89302"/>
                </a:lnTo>
                <a:cubicBezTo>
                  <a:pt x="480019" y="333962"/>
                  <a:pt x="641802" y="537172"/>
                  <a:pt x="860734" y="630669"/>
                </a:cubicBezTo>
                <a:lnTo>
                  <a:pt x="954722" y="660127"/>
                </a:lnTo>
                <a:lnTo>
                  <a:pt x="968060" y="793716"/>
                </a:lnTo>
                <a:cubicBezTo>
                  <a:pt x="992437" y="913995"/>
                  <a:pt x="1047198" y="1023099"/>
                  <a:pt x="1123893" y="1112495"/>
                </a:cubicBezTo>
                <a:lnTo>
                  <a:pt x="1174586" y="1162471"/>
                </a:lnTo>
                <a:lnTo>
                  <a:pt x="1086893" y="1235525"/>
                </a:lnTo>
                <a:cubicBezTo>
                  <a:pt x="975631" y="1311420"/>
                  <a:pt x="841503" y="1355736"/>
                  <a:pt x="697124" y="1355736"/>
                </a:cubicBezTo>
                <a:cubicBezTo>
                  <a:pt x="312113" y="1355736"/>
                  <a:pt x="0" y="1040600"/>
                  <a:pt x="0" y="651861"/>
                </a:cubicBezTo>
                <a:cubicBezTo>
                  <a:pt x="0" y="360307"/>
                  <a:pt x="175564" y="110154"/>
                  <a:pt x="425772" y="3300"/>
                </a:cubicBezTo>
                <a:close/>
              </a:path>
            </a:pathLst>
          </a:cu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文本框 19">
            <a:extLst>
              <a:ext uri="{FF2B5EF4-FFF2-40B4-BE49-F238E27FC236}">
                <a16:creationId xmlns:a16="http://schemas.microsoft.com/office/drawing/2014/main" id="{C1337BB5-C0C6-410B-8CFB-76FCADB57E60}"/>
              </a:ext>
            </a:extLst>
          </p:cNvPr>
          <p:cNvSpPr txBox="1"/>
          <p:nvPr/>
        </p:nvSpPr>
        <p:spPr>
          <a:xfrm>
            <a:off x="3092642" y="4085447"/>
            <a:ext cx="688353" cy="523220"/>
          </a:xfrm>
          <a:prstGeom prst="rect">
            <a:avLst/>
          </a:prstGeom>
          <a:noFill/>
        </p:spPr>
        <p:txBody>
          <a:bodyPr wrap="square" rtlCol="0">
            <a:spAutoFit/>
          </a:bodyPr>
          <a:lstStyle/>
          <a:p>
            <a:r>
              <a:rPr lang="en-US" altLang="zh-CN" sz="2800" b="1" dirty="0">
                <a:ln w="12700">
                  <a:solidFill>
                    <a:schemeClr val="bg1"/>
                  </a:solidFill>
                </a:ln>
              </a:rPr>
              <a:t>A</a:t>
            </a:r>
            <a:r>
              <a:rPr lang="en-US" altLang="zh-CN" sz="2800" b="1" baseline="-25000" dirty="0">
                <a:ln w="12700">
                  <a:solidFill>
                    <a:schemeClr val="bg1"/>
                  </a:solidFill>
                </a:ln>
              </a:rPr>
              <a:t>1</a:t>
            </a:r>
            <a:endParaRPr lang="zh-CN" altLang="en-US" sz="2800" b="1" baseline="-25000" dirty="0">
              <a:ln w="12700">
                <a:solidFill>
                  <a:schemeClr val="bg1"/>
                </a:solidFill>
              </a:ln>
            </a:endParaRPr>
          </a:p>
        </p:txBody>
      </p:sp>
      <p:sp>
        <p:nvSpPr>
          <p:cNvPr id="21" name="文本框 20">
            <a:extLst>
              <a:ext uri="{FF2B5EF4-FFF2-40B4-BE49-F238E27FC236}">
                <a16:creationId xmlns:a16="http://schemas.microsoft.com/office/drawing/2014/main" id="{BBA2C6A9-09D7-4A7B-8FB0-6DDB8AEA2D3C}"/>
              </a:ext>
            </a:extLst>
          </p:cNvPr>
          <p:cNvSpPr txBox="1"/>
          <p:nvPr/>
        </p:nvSpPr>
        <p:spPr>
          <a:xfrm>
            <a:off x="2405445" y="5063860"/>
            <a:ext cx="713354" cy="523220"/>
          </a:xfrm>
          <a:prstGeom prst="rect">
            <a:avLst/>
          </a:prstGeom>
          <a:noFill/>
        </p:spPr>
        <p:txBody>
          <a:bodyPr wrap="square" rtlCol="0">
            <a:spAutoFit/>
          </a:bodyPr>
          <a:lstStyle/>
          <a:p>
            <a:r>
              <a:rPr lang="en-US" altLang="zh-CN" sz="2800" b="1" dirty="0">
                <a:ln w="12700">
                  <a:solidFill>
                    <a:schemeClr val="bg1"/>
                  </a:solidFill>
                </a:ln>
              </a:rPr>
              <a:t>A</a:t>
            </a:r>
            <a:r>
              <a:rPr lang="en-US" altLang="zh-CN" sz="2800" b="1" baseline="-25000" dirty="0">
                <a:ln w="12700">
                  <a:solidFill>
                    <a:schemeClr val="bg1"/>
                  </a:solidFill>
                </a:ln>
              </a:rPr>
              <a:t>3</a:t>
            </a:r>
            <a:endParaRPr lang="zh-CN" altLang="en-US" sz="2800" b="1" baseline="-25000" dirty="0">
              <a:ln w="12700">
                <a:solidFill>
                  <a:schemeClr val="bg1"/>
                </a:solidFill>
              </a:ln>
            </a:endParaRPr>
          </a:p>
        </p:txBody>
      </p:sp>
      <p:sp>
        <p:nvSpPr>
          <p:cNvPr id="22" name="文本框 21">
            <a:extLst>
              <a:ext uri="{FF2B5EF4-FFF2-40B4-BE49-F238E27FC236}">
                <a16:creationId xmlns:a16="http://schemas.microsoft.com/office/drawing/2014/main" id="{2442EBF9-FBE2-4708-8099-7BC90C43F643}"/>
              </a:ext>
            </a:extLst>
          </p:cNvPr>
          <p:cNvSpPr txBox="1"/>
          <p:nvPr/>
        </p:nvSpPr>
        <p:spPr>
          <a:xfrm>
            <a:off x="3738782" y="5046588"/>
            <a:ext cx="713354" cy="523220"/>
          </a:xfrm>
          <a:prstGeom prst="rect">
            <a:avLst/>
          </a:prstGeom>
          <a:noFill/>
        </p:spPr>
        <p:txBody>
          <a:bodyPr wrap="square" rtlCol="0">
            <a:spAutoFit/>
          </a:bodyPr>
          <a:lstStyle/>
          <a:p>
            <a:r>
              <a:rPr lang="en-US" altLang="zh-CN" sz="2800" b="1" dirty="0">
                <a:ln w="12700">
                  <a:solidFill>
                    <a:schemeClr val="bg1"/>
                  </a:solidFill>
                </a:ln>
              </a:rPr>
              <a:t>A</a:t>
            </a:r>
            <a:r>
              <a:rPr lang="en-US" altLang="zh-CN" sz="2800" b="1" baseline="-25000" dirty="0">
                <a:ln w="12700">
                  <a:solidFill>
                    <a:schemeClr val="bg1"/>
                  </a:solidFill>
                </a:ln>
              </a:rPr>
              <a:t>2</a:t>
            </a:r>
            <a:endParaRPr lang="zh-CN" altLang="en-US" sz="2800" b="1" baseline="-25000" dirty="0">
              <a:ln w="12700">
                <a:solidFill>
                  <a:schemeClr val="bg1"/>
                </a:solidFill>
              </a:ln>
            </a:endParaRPr>
          </a:p>
        </p:txBody>
      </p:sp>
    </p:spTree>
    <p:extLst>
      <p:ext uri="{BB962C8B-B14F-4D97-AF65-F5344CB8AC3E}">
        <p14:creationId xmlns:p14="http://schemas.microsoft.com/office/powerpoint/2010/main" val="426419657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25" name="内容占位符 2">
            <a:extLst>
              <a:ext uri="{FF2B5EF4-FFF2-40B4-BE49-F238E27FC236}">
                <a16:creationId xmlns:a16="http://schemas.microsoft.com/office/drawing/2014/main" id="{D549EC5D-388F-48DE-80D2-4E5F0CD09440}"/>
              </a:ext>
            </a:extLst>
          </p:cNvPr>
          <p:cNvSpPr txBox="1">
            <a:spLocks noChangeArrowheads="1"/>
          </p:cNvSpPr>
          <p:nvPr/>
        </p:nvSpPr>
        <p:spPr>
          <a:xfrm>
            <a:off x="2913694" y="1233409"/>
            <a:ext cx="8516305" cy="538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endParaRPr lang="en-US"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Solution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Assume</a:t>
            </a:r>
          </a:p>
          <a:p>
            <a:pPr>
              <a:buFontTx/>
              <a:buNone/>
            </a:pPr>
            <a:endParaRPr lang="en-US" altLang="zh-CN" sz="2400" i="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Let |P| be the number of elements in the finite set P, and   </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floor function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be largest integer that is less than or equal to x, </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be least common multiple of </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Then,</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7" name="Object 4">
            <a:extLst>
              <a:ext uri="{FF2B5EF4-FFF2-40B4-BE49-F238E27FC236}">
                <a16:creationId xmlns:a16="http://schemas.microsoft.com/office/drawing/2014/main" id="{C605ED25-FA6E-492B-AB5A-C93329357475}"/>
              </a:ext>
            </a:extLst>
          </p:cNvPr>
          <p:cNvGraphicFramePr>
            <a:graphicFrameLocks noChangeAspect="1"/>
          </p:cNvGraphicFramePr>
          <p:nvPr>
            <p:extLst>
              <p:ext uri="{D42A27DB-BD31-4B8C-83A1-F6EECF244321}">
                <p14:modId xmlns:p14="http://schemas.microsoft.com/office/powerpoint/2010/main" val="4230107514"/>
              </p:ext>
            </p:extLst>
          </p:nvPr>
        </p:nvGraphicFramePr>
        <p:xfrm>
          <a:off x="2940822" y="4837199"/>
          <a:ext cx="523875" cy="493712"/>
        </p:xfrm>
        <a:graphic>
          <a:graphicData uri="http://schemas.openxmlformats.org/presentationml/2006/ole">
            <mc:AlternateContent xmlns:mc="http://schemas.openxmlformats.org/markup-compatibility/2006">
              <mc:Choice xmlns:v="urn:schemas-microsoft-com:vml" Requires="v">
                <p:oleObj spid="_x0000_s70778" name="Equation" r:id="rId4" imgW="228501" imgH="215806" progId="Equation.DSMT4">
                  <p:embed/>
                </p:oleObj>
              </mc:Choice>
              <mc:Fallback>
                <p:oleObj name="Equation" r:id="rId4" imgW="228501" imgH="215806" progId="Equation.DSMT4">
                  <p:embed/>
                  <p:pic>
                    <p:nvPicPr>
                      <p:cNvPr id="28676" name="Object 4">
                        <a:extLst>
                          <a:ext uri="{FF2B5EF4-FFF2-40B4-BE49-F238E27FC236}">
                            <a16:creationId xmlns:a16="http://schemas.microsoft.com/office/drawing/2014/main" id="{6E285F55-10F5-4EC5-9721-937782462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822" y="4837199"/>
                        <a:ext cx="5238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5">
            <a:extLst>
              <a:ext uri="{FF2B5EF4-FFF2-40B4-BE49-F238E27FC236}">
                <a16:creationId xmlns:a16="http://schemas.microsoft.com/office/drawing/2014/main" id="{D82400D5-B458-444D-94D7-6DAFA68D8FBA}"/>
              </a:ext>
            </a:extLst>
          </p:cNvPr>
          <p:cNvGraphicFramePr>
            <a:graphicFrameLocks noChangeAspect="1"/>
          </p:cNvGraphicFramePr>
          <p:nvPr>
            <p:extLst>
              <p:ext uri="{D42A27DB-BD31-4B8C-83A1-F6EECF244321}">
                <p14:modId xmlns:p14="http://schemas.microsoft.com/office/powerpoint/2010/main" val="1979014779"/>
              </p:ext>
            </p:extLst>
          </p:nvPr>
        </p:nvGraphicFramePr>
        <p:xfrm>
          <a:off x="2940822" y="5378536"/>
          <a:ext cx="2357438" cy="490538"/>
        </p:xfrm>
        <a:graphic>
          <a:graphicData uri="http://schemas.openxmlformats.org/presentationml/2006/ole">
            <mc:AlternateContent xmlns:mc="http://schemas.openxmlformats.org/markup-compatibility/2006">
              <mc:Choice xmlns:v="urn:schemas-microsoft-com:vml" Requires="v">
                <p:oleObj spid="_x0000_s70779" name="Equation" r:id="rId6" imgW="914400" imgH="190500" progId="Equation.DSMT4">
                  <p:embed/>
                </p:oleObj>
              </mc:Choice>
              <mc:Fallback>
                <p:oleObj name="Equation" r:id="rId6" imgW="914400" imgH="190500" progId="Equation.DSMT4">
                  <p:embed/>
                  <p:pic>
                    <p:nvPicPr>
                      <p:cNvPr id="28677" name="Object 5">
                        <a:extLst>
                          <a:ext uri="{FF2B5EF4-FFF2-40B4-BE49-F238E27FC236}">
                            <a16:creationId xmlns:a16="http://schemas.microsoft.com/office/drawing/2014/main" id="{54DCA604-705F-49DC-B7AA-BCB63494AA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822" y="5378536"/>
                        <a:ext cx="2357438"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6">
            <a:extLst>
              <a:ext uri="{FF2B5EF4-FFF2-40B4-BE49-F238E27FC236}">
                <a16:creationId xmlns:a16="http://schemas.microsoft.com/office/drawing/2014/main" id="{56DD1972-EC58-47D5-BE75-CB37CD8A1C54}"/>
              </a:ext>
            </a:extLst>
          </p:cNvPr>
          <p:cNvGraphicFramePr>
            <a:graphicFrameLocks noChangeAspect="1"/>
          </p:cNvGraphicFramePr>
          <p:nvPr>
            <p:extLst>
              <p:ext uri="{D42A27DB-BD31-4B8C-83A1-F6EECF244321}">
                <p14:modId xmlns:p14="http://schemas.microsoft.com/office/powerpoint/2010/main" val="1757006856"/>
              </p:ext>
            </p:extLst>
          </p:nvPr>
        </p:nvGraphicFramePr>
        <p:xfrm>
          <a:off x="8790760" y="5313449"/>
          <a:ext cx="1817687" cy="555625"/>
        </p:xfrm>
        <a:graphic>
          <a:graphicData uri="http://schemas.openxmlformats.org/presentationml/2006/ole">
            <mc:AlternateContent xmlns:mc="http://schemas.openxmlformats.org/markup-compatibility/2006">
              <mc:Choice xmlns:v="urn:schemas-microsoft-com:vml" Requires="v">
                <p:oleObj spid="_x0000_s70780" name="Equation" r:id="rId8" imgW="622030" imgH="190417" progId="Equation.DSMT4">
                  <p:embed/>
                </p:oleObj>
              </mc:Choice>
              <mc:Fallback>
                <p:oleObj name="Equation" r:id="rId8" imgW="622030" imgH="190417" progId="Equation.DSMT4">
                  <p:embed/>
                  <p:pic>
                    <p:nvPicPr>
                      <p:cNvPr id="28678" name="Object 6">
                        <a:extLst>
                          <a:ext uri="{FF2B5EF4-FFF2-40B4-BE49-F238E27FC236}">
                            <a16:creationId xmlns:a16="http://schemas.microsoft.com/office/drawing/2014/main" id="{D64AC670-5246-4188-BE4D-0098C8DA72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0760" y="5313449"/>
                        <a:ext cx="18176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 name="组合 3">
            <a:extLst>
              <a:ext uri="{FF2B5EF4-FFF2-40B4-BE49-F238E27FC236}">
                <a16:creationId xmlns:a16="http://schemas.microsoft.com/office/drawing/2014/main" id="{6BFB8CC7-DED3-4B93-B63C-ED1C10F2E8E8}"/>
              </a:ext>
            </a:extLst>
          </p:cNvPr>
          <p:cNvGrpSpPr>
            <a:grpSpLocks/>
          </p:cNvGrpSpPr>
          <p:nvPr/>
        </p:nvGrpSpPr>
        <p:grpSpPr bwMode="auto">
          <a:xfrm>
            <a:off x="4299722" y="2536911"/>
            <a:ext cx="4375150" cy="1727200"/>
            <a:chOff x="2284413" y="1701007"/>
            <a:chExt cx="4375646" cy="1727200"/>
          </a:xfrm>
        </p:grpSpPr>
        <p:graphicFrame>
          <p:nvGraphicFramePr>
            <p:cNvPr id="32" name="Object 2">
              <a:extLst>
                <a:ext uri="{FF2B5EF4-FFF2-40B4-BE49-F238E27FC236}">
                  <a16:creationId xmlns:a16="http://schemas.microsoft.com/office/drawing/2014/main" id="{429CE3E5-A44B-41CE-85AA-B2508086128F}"/>
                </a:ext>
              </a:extLst>
            </p:cNvPr>
            <p:cNvGraphicFramePr>
              <a:graphicFrameLocks noChangeAspect="1"/>
            </p:cNvGraphicFramePr>
            <p:nvPr/>
          </p:nvGraphicFramePr>
          <p:xfrm>
            <a:off x="2284413" y="1701007"/>
            <a:ext cx="3511550" cy="1727200"/>
          </p:xfrm>
          <a:graphic>
            <a:graphicData uri="http://schemas.openxmlformats.org/presentationml/2006/ole">
              <mc:AlternateContent xmlns:mc="http://schemas.openxmlformats.org/markup-compatibility/2006">
                <mc:Choice xmlns:v="urn:schemas-microsoft-com:vml" Requires="v">
                  <p:oleObj spid="_x0000_s70781" name="Equation" r:id="rId10" imgW="1574800" imgH="774700" progId="Equation.DSMT4">
                    <p:embed/>
                  </p:oleObj>
                </mc:Choice>
                <mc:Fallback>
                  <p:oleObj name="Equation" r:id="rId10" imgW="1574800" imgH="774700" progId="Equation.DSMT4">
                    <p:embed/>
                    <p:pic>
                      <p:nvPicPr>
                        <p:cNvPr id="28683" name="Object 2">
                          <a:extLst>
                            <a:ext uri="{FF2B5EF4-FFF2-40B4-BE49-F238E27FC236}">
                              <a16:creationId xmlns:a16="http://schemas.microsoft.com/office/drawing/2014/main" id="{274FF281-7707-400A-A202-11DAE53F2A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4413" y="1701007"/>
                          <a:ext cx="3511550"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 name="矩形 1">
              <a:extLst>
                <a:ext uri="{FF2B5EF4-FFF2-40B4-BE49-F238E27FC236}">
                  <a16:creationId xmlns:a16="http://schemas.microsoft.com/office/drawing/2014/main" id="{7F581419-08C3-40FE-9608-FDF95E2C9C28}"/>
                </a:ext>
              </a:extLst>
            </p:cNvPr>
            <p:cNvSpPr>
              <a:spLocks noChangeArrowheads="1"/>
            </p:cNvSpPr>
            <p:nvPr/>
          </p:nvSpPr>
          <p:spPr bwMode="auto">
            <a:xfrm>
              <a:off x="4283968" y="2115692"/>
              <a:ext cx="2376091" cy="368746"/>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000" i="0" dirty="0">
                  <a:latin typeface="Times New Roman" panose="02020603050405020304" pitchFamily="18" charset="0"/>
                  <a:cs typeface="Times New Roman" panose="02020603050405020304" pitchFamily="18" charset="0"/>
                </a:rPr>
                <a:t>can be divided by 5} </a:t>
              </a:r>
              <a:endParaRPr kumimoji="0" lang="zh-CN" altLang="en-US" sz="2000" i="0" dirty="0">
                <a:latin typeface="Times New Roman" panose="02020603050405020304" pitchFamily="18" charset="0"/>
                <a:cs typeface="Times New Roman" panose="02020603050405020304" pitchFamily="18" charset="0"/>
              </a:endParaRPr>
            </a:p>
          </p:txBody>
        </p:sp>
        <p:sp>
          <p:nvSpPr>
            <p:cNvPr id="34" name="矩形 2">
              <a:extLst>
                <a:ext uri="{FF2B5EF4-FFF2-40B4-BE49-F238E27FC236}">
                  <a16:creationId xmlns:a16="http://schemas.microsoft.com/office/drawing/2014/main" id="{EF8EFD26-CB96-42E8-AA79-D766B61BCBE4}"/>
                </a:ext>
              </a:extLst>
            </p:cNvPr>
            <p:cNvSpPr>
              <a:spLocks noChangeArrowheads="1"/>
            </p:cNvSpPr>
            <p:nvPr/>
          </p:nvSpPr>
          <p:spPr bwMode="auto">
            <a:xfrm>
              <a:off x="4139952" y="2132856"/>
              <a:ext cx="216024" cy="144016"/>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5" name="矩形 14">
              <a:extLst>
                <a:ext uri="{FF2B5EF4-FFF2-40B4-BE49-F238E27FC236}">
                  <a16:creationId xmlns:a16="http://schemas.microsoft.com/office/drawing/2014/main" id="{60871AB7-A365-434B-8817-56FA4B893F92}"/>
                </a:ext>
              </a:extLst>
            </p:cNvPr>
            <p:cNvSpPr>
              <a:spLocks noChangeArrowheads="1"/>
            </p:cNvSpPr>
            <p:nvPr/>
          </p:nvSpPr>
          <p:spPr bwMode="auto">
            <a:xfrm>
              <a:off x="4283967" y="2534048"/>
              <a:ext cx="2376091" cy="368746"/>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000" i="0" dirty="0">
                  <a:latin typeface="Times New Roman" panose="02020603050405020304" pitchFamily="18" charset="0"/>
                  <a:cs typeface="Times New Roman" panose="02020603050405020304" pitchFamily="18" charset="0"/>
                </a:rPr>
                <a:t>can be divided by 6} </a:t>
              </a:r>
              <a:endParaRPr kumimoji="0" lang="zh-CN" altLang="en-US" sz="2000" i="0" dirty="0">
                <a:latin typeface="Times New Roman" panose="02020603050405020304" pitchFamily="18" charset="0"/>
                <a:cs typeface="Times New Roman" panose="02020603050405020304" pitchFamily="18" charset="0"/>
              </a:endParaRPr>
            </a:p>
          </p:txBody>
        </p:sp>
        <p:sp>
          <p:nvSpPr>
            <p:cNvPr id="36" name="矩形 15">
              <a:extLst>
                <a:ext uri="{FF2B5EF4-FFF2-40B4-BE49-F238E27FC236}">
                  <a16:creationId xmlns:a16="http://schemas.microsoft.com/office/drawing/2014/main" id="{D9B0462F-15FC-4915-8F95-A416873C6353}"/>
                </a:ext>
              </a:extLst>
            </p:cNvPr>
            <p:cNvSpPr>
              <a:spLocks noChangeArrowheads="1"/>
            </p:cNvSpPr>
            <p:nvPr/>
          </p:nvSpPr>
          <p:spPr bwMode="auto">
            <a:xfrm>
              <a:off x="4283966" y="3025752"/>
              <a:ext cx="2376091" cy="368746"/>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000" i="0" dirty="0">
                  <a:latin typeface="Times New Roman" panose="02020603050405020304" pitchFamily="18" charset="0"/>
                  <a:cs typeface="Times New Roman" panose="02020603050405020304" pitchFamily="18" charset="0"/>
                </a:rPr>
                <a:t>can be divided by 8} </a:t>
              </a:r>
              <a:endParaRPr kumimoji="0" lang="zh-CN" altLang="en-US" sz="2000" i="0" dirty="0">
                <a:latin typeface="Times New Roman" panose="02020603050405020304" pitchFamily="18" charset="0"/>
                <a:cs typeface="Times New Roman" panose="02020603050405020304" pitchFamily="18" charset="0"/>
              </a:endParaRPr>
            </a:p>
          </p:txBody>
        </p:sp>
        <p:sp>
          <p:nvSpPr>
            <p:cNvPr id="37" name="矩形 16">
              <a:extLst>
                <a:ext uri="{FF2B5EF4-FFF2-40B4-BE49-F238E27FC236}">
                  <a16:creationId xmlns:a16="http://schemas.microsoft.com/office/drawing/2014/main" id="{FF5163DD-4CB6-426E-B7F1-9FB077EC0A86}"/>
                </a:ext>
              </a:extLst>
            </p:cNvPr>
            <p:cNvSpPr>
              <a:spLocks noChangeArrowheads="1"/>
            </p:cNvSpPr>
            <p:nvPr/>
          </p:nvSpPr>
          <p:spPr bwMode="auto">
            <a:xfrm>
              <a:off x="4139952" y="2549761"/>
              <a:ext cx="216024" cy="144016"/>
            </a:xfrm>
            <a:prstGeom prst="rect">
              <a:avLst/>
            </a:prstGeom>
            <a:solidFill>
              <a:srgbClr val="F2F2F2"/>
            </a:solidFill>
            <a:ln w="9525">
              <a:solidFill>
                <a:schemeClr val="bg1"/>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38" name="矩形 17">
              <a:extLst>
                <a:ext uri="{FF2B5EF4-FFF2-40B4-BE49-F238E27FC236}">
                  <a16:creationId xmlns:a16="http://schemas.microsoft.com/office/drawing/2014/main" id="{6D61EBCC-B22F-4D8F-A747-58EBF6C6B2A6}"/>
                </a:ext>
              </a:extLst>
            </p:cNvPr>
            <p:cNvSpPr>
              <a:spLocks noChangeArrowheads="1"/>
            </p:cNvSpPr>
            <p:nvPr/>
          </p:nvSpPr>
          <p:spPr bwMode="auto">
            <a:xfrm>
              <a:off x="4247964" y="2975819"/>
              <a:ext cx="216024" cy="144016"/>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grpSp>
      <p:sp>
        <p:nvSpPr>
          <p:cNvPr id="39" name="矩形 38">
            <a:extLst>
              <a:ext uri="{FF2B5EF4-FFF2-40B4-BE49-F238E27FC236}">
                <a16:creationId xmlns:a16="http://schemas.microsoft.com/office/drawing/2014/main" id="{FBDEC06F-F35C-482C-BB0C-2633AC228BBF}"/>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2" name="矩形 1">
            <a:extLst>
              <a:ext uri="{FF2B5EF4-FFF2-40B4-BE49-F238E27FC236}">
                <a16:creationId xmlns:a16="http://schemas.microsoft.com/office/drawing/2014/main" id="{36675B26-A592-4442-B4EC-2ADA9501F5C6}"/>
              </a:ext>
            </a:extLst>
          </p:cNvPr>
          <p:cNvSpPr/>
          <p:nvPr/>
        </p:nvSpPr>
        <p:spPr>
          <a:xfrm>
            <a:off x="2303158" y="1244892"/>
            <a:ext cx="9435258" cy="830997"/>
          </a:xfrm>
          <a:prstGeom prst="rect">
            <a:avLst/>
          </a:prstGeom>
        </p:spPr>
        <p:txBody>
          <a:bodyPr wrap="square">
            <a:spAutoFit/>
          </a:bodyPr>
          <a:lstStyle/>
          <a:p>
            <a:pPr>
              <a:buFontTx/>
              <a:buNone/>
            </a:pPr>
            <a:r>
              <a:rPr lang="en-US" altLang="zh-CN" sz="2400" b="1" i="1" dirty="0">
                <a:solidFill>
                  <a:schemeClr val="accent2"/>
                </a:solidFill>
                <a:ea typeface="宋体" panose="02010600030101010101" pitchFamily="2" charset="-122"/>
                <a:cs typeface="Times New Roman" panose="02020603050405020304" pitchFamily="18" charset="0"/>
              </a:rPr>
              <a:t>Example 3.4.2</a:t>
            </a:r>
            <a:r>
              <a:rPr lang="en-US" altLang="zh-CN" sz="2400" b="1" dirty="0">
                <a:solidFill>
                  <a:schemeClr val="accent2"/>
                </a:solidFill>
                <a:ea typeface="宋体" panose="02010600030101010101" pitchFamily="2" charset="-122"/>
                <a:cs typeface="Times New Roman" panose="02020603050405020304" pitchFamily="18" charset="0"/>
              </a:rPr>
              <a:t>: </a:t>
            </a:r>
            <a:r>
              <a:rPr lang="en-US" altLang="zh-CN" sz="2400" b="1" dirty="0">
                <a:ea typeface="宋体" panose="02010600030101010101" pitchFamily="2" charset="-122"/>
                <a:cs typeface="Times New Roman" panose="02020603050405020304" pitchFamily="18" charset="0"/>
              </a:rPr>
              <a:t>Find how many numbers between 1 and 1000 (including 1 and 1000) that can‘t be divided by 5 and 6 and 8.</a:t>
            </a:r>
            <a:endParaRPr lang="zh-CN" altLang="zh-CN" sz="2400" b="1" dirty="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521867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graphicFrame>
        <p:nvGraphicFramePr>
          <p:cNvPr id="15" name="Object 1">
            <a:extLst>
              <a:ext uri="{FF2B5EF4-FFF2-40B4-BE49-F238E27FC236}">
                <a16:creationId xmlns:a16="http://schemas.microsoft.com/office/drawing/2014/main" id="{0F245556-5DAD-434F-9B4B-50018F2DDAB4}"/>
              </a:ext>
            </a:extLst>
          </p:cNvPr>
          <p:cNvGraphicFramePr>
            <a:graphicFrameLocks noChangeAspect="1"/>
          </p:cNvGraphicFramePr>
          <p:nvPr>
            <p:extLst>
              <p:ext uri="{D42A27DB-BD31-4B8C-83A1-F6EECF244321}">
                <p14:modId xmlns:p14="http://schemas.microsoft.com/office/powerpoint/2010/main" val="1805553828"/>
              </p:ext>
            </p:extLst>
          </p:nvPr>
        </p:nvGraphicFramePr>
        <p:xfrm>
          <a:off x="2281828" y="1098808"/>
          <a:ext cx="3745280" cy="2992101"/>
        </p:xfrm>
        <a:graphic>
          <a:graphicData uri="http://schemas.openxmlformats.org/presentationml/2006/ole">
            <mc:AlternateContent xmlns:mc="http://schemas.openxmlformats.org/markup-compatibility/2006">
              <mc:Choice xmlns:v="urn:schemas-microsoft-com:vml" Requires="v">
                <p:oleObj spid="_x0000_s71748" name="Equation" r:id="rId4" imgW="1892300" imgH="1511300" progId="Equation.DSMT4">
                  <p:embed/>
                </p:oleObj>
              </mc:Choice>
              <mc:Fallback>
                <p:oleObj name="Equation" r:id="rId4" imgW="1892300" imgH="1511300" progId="Equation.DSMT4">
                  <p:embed/>
                  <p:pic>
                    <p:nvPicPr>
                      <p:cNvPr id="29700" name="Object 1">
                        <a:extLst>
                          <a:ext uri="{FF2B5EF4-FFF2-40B4-BE49-F238E27FC236}">
                            <a16:creationId xmlns:a16="http://schemas.microsoft.com/office/drawing/2014/main" id="{C29D012D-61FF-40E9-94D7-5F2C5F0A4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1828" y="1098808"/>
                        <a:ext cx="3745280" cy="2992101"/>
                      </a:xfrm>
                      <a:prstGeom prst="rect">
                        <a:avLst/>
                      </a:prstGeom>
                      <a:noFill/>
                      <a:ln>
                        <a:noFill/>
                      </a:ln>
                      <a:extLst/>
                    </p:spPr>
                  </p:pic>
                </p:oleObj>
              </mc:Fallback>
            </mc:AlternateContent>
          </a:graphicData>
        </a:graphic>
      </p:graphicFrame>
      <p:pic>
        <p:nvPicPr>
          <p:cNvPr id="16" name="Picture 3" descr="0303">
            <a:extLst>
              <a:ext uri="{FF2B5EF4-FFF2-40B4-BE49-F238E27FC236}">
                <a16:creationId xmlns:a16="http://schemas.microsoft.com/office/drawing/2014/main" id="{469A5780-DCED-4E7D-84CD-8694411434A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142" y="1168947"/>
            <a:ext cx="3466647" cy="2849226"/>
          </a:xfrm>
          <a:prstGeom prst="rect">
            <a:avLst/>
          </a:prstGeom>
          <a:solidFill>
            <a:srgbClr val="F2F2F2"/>
          </a:solidFill>
          <a:ln>
            <a:noFill/>
          </a:ln>
        </p:spPr>
      </p:pic>
      <p:graphicFrame>
        <p:nvGraphicFramePr>
          <p:cNvPr id="17" name="Object 8">
            <a:extLst>
              <a:ext uri="{FF2B5EF4-FFF2-40B4-BE49-F238E27FC236}">
                <a16:creationId xmlns:a16="http://schemas.microsoft.com/office/drawing/2014/main" id="{A7311F58-C30B-4456-98BA-7D52C84A009F}"/>
              </a:ext>
            </a:extLst>
          </p:cNvPr>
          <p:cNvGraphicFramePr>
            <a:graphicFrameLocks noChangeAspect="1"/>
          </p:cNvGraphicFramePr>
          <p:nvPr>
            <p:extLst>
              <p:ext uri="{D42A27DB-BD31-4B8C-83A1-F6EECF244321}">
                <p14:modId xmlns:p14="http://schemas.microsoft.com/office/powerpoint/2010/main" val="3387786329"/>
              </p:ext>
            </p:extLst>
          </p:nvPr>
        </p:nvGraphicFramePr>
        <p:xfrm>
          <a:off x="3406921" y="4605692"/>
          <a:ext cx="3773548" cy="791383"/>
        </p:xfrm>
        <a:graphic>
          <a:graphicData uri="http://schemas.openxmlformats.org/presentationml/2006/ole">
            <mc:AlternateContent xmlns:mc="http://schemas.openxmlformats.org/markup-compatibility/2006">
              <mc:Choice xmlns:v="urn:schemas-microsoft-com:vml" Requires="v">
                <p:oleObj spid="_x0000_s71749" name="Equation" r:id="rId7" imgW="1790640" imgH="393480" progId="Equation.DSMT4">
                  <p:embed/>
                </p:oleObj>
              </mc:Choice>
              <mc:Fallback>
                <p:oleObj name="Equation" r:id="rId7" imgW="1790640" imgH="393480" progId="Equation.DSMT4">
                  <p:embed/>
                  <p:pic>
                    <p:nvPicPr>
                      <p:cNvPr id="29703" name="Object 8">
                        <a:extLst>
                          <a:ext uri="{FF2B5EF4-FFF2-40B4-BE49-F238E27FC236}">
                            <a16:creationId xmlns:a16="http://schemas.microsoft.com/office/drawing/2014/main" id="{9FFAB1B3-C14F-47E3-AEEC-04B71A964A5A}"/>
                          </a:ext>
                        </a:extLst>
                      </p:cNvPr>
                      <p:cNvPicPr>
                        <a:picLocks noChangeAspect="1" noChangeArrowheads="1"/>
                      </p:cNvPicPr>
                      <p:nvPr/>
                    </p:nvPicPr>
                    <p:blipFill>
                      <a:blip r:embed="rId8"/>
                      <a:srcRect t="1933" b="2736"/>
                      <a:stretch>
                        <a:fillRect/>
                      </a:stretch>
                    </p:blipFill>
                    <p:spPr bwMode="auto">
                      <a:xfrm>
                        <a:off x="3406921" y="4605692"/>
                        <a:ext cx="3773548" cy="791383"/>
                      </a:xfrm>
                      <a:prstGeom prst="rect">
                        <a:avLst/>
                      </a:prstGeom>
                      <a:noFill/>
                      <a:ln>
                        <a:noFill/>
                      </a:ln>
                      <a:extLst/>
                    </p:spPr>
                  </p:pic>
                </p:oleObj>
              </mc:Fallback>
            </mc:AlternateContent>
          </a:graphicData>
        </a:graphic>
      </p:graphicFrame>
      <p:sp>
        <p:nvSpPr>
          <p:cNvPr id="18" name="矩形 8">
            <a:extLst>
              <a:ext uri="{FF2B5EF4-FFF2-40B4-BE49-F238E27FC236}">
                <a16:creationId xmlns:a16="http://schemas.microsoft.com/office/drawing/2014/main" id="{860BFC37-F830-48BD-9007-9CF704D1DF5B}"/>
              </a:ext>
            </a:extLst>
          </p:cNvPr>
          <p:cNvSpPr>
            <a:spLocks noChangeArrowheads="1"/>
          </p:cNvSpPr>
          <p:nvPr/>
        </p:nvSpPr>
        <p:spPr bwMode="auto">
          <a:xfrm>
            <a:off x="2018879" y="4117468"/>
            <a:ext cx="10126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b="1" i="0" dirty="0">
                <a:solidFill>
                  <a:schemeClr val="accent2"/>
                </a:solidFill>
                <a:latin typeface="Times New Roman" panose="02020603050405020304" pitchFamily="18" charset="0"/>
              </a:rPr>
              <a:t>Then, we can assign the numbers to the Venn diagram, thus:</a:t>
            </a:r>
            <a:endParaRPr kumimoji="0" lang="zh-CN" altLang="zh-CN" sz="2400" b="1" i="0" dirty="0">
              <a:solidFill>
                <a:schemeClr val="accent2"/>
              </a:solidFill>
              <a:latin typeface="Times New Roman" panose="02020603050405020304" pitchFamily="18" charset="0"/>
            </a:endParaRPr>
          </a:p>
        </p:txBody>
      </p:sp>
      <p:sp>
        <p:nvSpPr>
          <p:cNvPr id="20" name="矩形 19">
            <a:extLst>
              <a:ext uri="{FF2B5EF4-FFF2-40B4-BE49-F238E27FC236}">
                <a16:creationId xmlns:a16="http://schemas.microsoft.com/office/drawing/2014/main" id="{A62A8FFD-B85B-4267-ACA7-C1DFF9E310F9}"/>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aphicFrame>
        <p:nvGraphicFramePr>
          <p:cNvPr id="3" name="对象 2">
            <a:extLst>
              <a:ext uri="{FF2B5EF4-FFF2-40B4-BE49-F238E27FC236}">
                <a16:creationId xmlns:a16="http://schemas.microsoft.com/office/drawing/2014/main" id="{0E319381-313D-4433-AC55-ACB61F579822}"/>
              </a:ext>
            </a:extLst>
          </p:cNvPr>
          <p:cNvGraphicFramePr>
            <a:graphicFrameLocks noChangeAspect="1"/>
          </p:cNvGraphicFramePr>
          <p:nvPr>
            <p:extLst>
              <p:ext uri="{D42A27DB-BD31-4B8C-83A1-F6EECF244321}">
                <p14:modId xmlns:p14="http://schemas.microsoft.com/office/powerpoint/2010/main" val="3714939024"/>
              </p:ext>
            </p:extLst>
          </p:nvPr>
        </p:nvGraphicFramePr>
        <p:xfrm>
          <a:off x="3406921" y="5441229"/>
          <a:ext cx="6525844" cy="1255712"/>
        </p:xfrm>
        <a:graphic>
          <a:graphicData uri="http://schemas.openxmlformats.org/presentationml/2006/ole">
            <mc:AlternateContent xmlns:mc="http://schemas.openxmlformats.org/markup-compatibility/2006">
              <mc:Choice xmlns:v="urn:schemas-microsoft-com:vml" Requires="v">
                <p:oleObj spid="_x0000_s71750" name="Equation" r:id="rId9" imgW="3225600" imgH="622080" progId="Equation.DSMT4">
                  <p:embed/>
                </p:oleObj>
              </mc:Choice>
              <mc:Fallback>
                <p:oleObj name="Equation" r:id="rId9" imgW="3225600" imgH="622080" progId="Equation.DSMT4">
                  <p:embed/>
                  <p:pic>
                    <p:nvPicPr>
                      <p:cNvPr id="0" name=""/>
                      <p:cNvPicPr/>
                      <p:nvPr/>
                    </p:nvPicPr>
                    <p:blipFill>
                      <a:blip r:embed="rId10"/>
                      <a:stretch>
                        <a:fillRect/>
                      </a:stretch>
                    </p:blipFill>
                    <p:spPr>
                      <a:xfrm>
                        <a:off x="3406921" y="5441229"/>
                        <a:ext cx="6525844" cy="1255712"/>
                      </a:xfrm>
                      <a:prstGeom prst="rect">
                        <a:avLst/>
                      </a:prstGeom>
                    </p:spPr>
                  </p:pic>
                </p:oleObj>
              </mc:Fallback>
            </mc:AlternateContent>
          </a:graphicData>
        </a:graphic>
      </p:graphicFrame>
    </p:spTree>
    <p:extLst>
      <p:ext uri="{BB962C8B-B14F-4D97-AF65-F5344CB8AC3E}">
        <p14:creationId xmlns:p14="http://schemas.microsoft.com/office/powerpoint/2010/main" val="255218938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15" name="Rectangle 3">
            <a:extLst>
              <a:ext uri="{FF2B5EF4-FFF2-40B4-BE49-F238E27FC236}">
                <a16:creationId xmlns:a16="http://schemas.microsoft.com/office/drawing/2014/main" id="{F70A3D01-D950-44D0-B66A-4D9B2DAB38C6}"/>
              </a:ext>
            </a:extLst>
          </p:cNvPr>
          <p:cNvSpPr txBox="1">
            <a:spLocks noChangeArrowheads="1"/>
          </p:cNvSpPr>
          <p:nvPr/>
        </p:nvSpPr>
        <p:spPr>
          <a:xfrm>
            <a:off x="1883447" y="1036040"/>
            <a:ext cx="10188580" cy="16430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i="1" dirty="0">
                <a:solidFill>
                  <a:schemeClr val="accent2"/>
                </a:solidFill>
                <a:ea typeface="宋体" panose="02010600030101010101" pitchFamily="2" charset="-122"/>
                <a:cs typeface="Times New Roman" panose="02020603050405020304" pitchFamily="18" charset="0"/>
              </a:rPr>
              <a:t>Example 3.4.3</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 factory was to assemble 30 cars, and the equipment available was radio, air conditioner and intercom.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Fifteen of the cars are known to have radio</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eight have air conditioner, six have intercom, and three cars have all three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How many cars that do not have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any equipment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ea typeface="宋体" panose="02010600030101010101" pitchFamily="2" charset="-122"/>
              <a:cs typeface="Times New Roman" panose="02020603050405020304" pitchFamily="18" charset="0"/>
            </a:endParaRPr>
          </a:p>
        </p:txBody>
      </p:sp>
      <p:sp>
        <p:nvSpPr>
          <p:cNvPr id="16" name="Rectangle 6">
            <a:extLst>
              <a:ext uri="{FF2B5EF4-FFF2-40B4-BE49-F238E27FC236}">
                <a16:creationId xmlns:a16="http://schemas.microsoft.com/office/drawing/2014/main" id="{AE91D8DE-151C-49CB-A7C7-38AD70B7CC90}"/>
              </a:ext>
            </a:extLst>
          </p:cNvPr>
          <p:cNvSpPr>
            <a:spLocks noChangeArrowheads="1"/>
          </p:cNvSpPr>
          <p:nvPr/>
        </p:nvSpPr>
        <p:spPr bwMode="auto">
          <a:xfrm>
            <a:off x="2112265" y="2745704"/>
            <a:ext cx="9603859"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dirty="0">
                <a:latin typeface="Times New Roman" panose="02020603050405020304" pitchFamily="18" charset="0"/>
                <a:cs typeface="Times New Roman" panose="02020603050405020304" pitchFamily="18" charset="0"/>
              </a:rPr>
              <a:t>Answer</a:t>
            </a:r>
            <a:r>
              <a:rPr kumimoji="0" lang="en-US" altLang="zh-CN" sz="2400" i="0" dirty="0">
                <a:latin typeface="Times New Roman" panose="02020603050405020304" pitchFamily="18" charset="0"/>
                <a:cs typeface="Times New Roman" panose="02020603050405020304" pitchFamily="18" charset="0"/>
              </a:rPr>
              <a:t>: let </a:t>
            </a:r>
            <a:r>
              <a:rPr kumimoji="0" lang="en-US" altLang="zh-CN" sz="2400" dirty="0">
                <a:latin typeface="Times New Roman" panose="02020603050405020304" pitchFamily="18" charset="0"/>
                <a:cs typeface="Times New Roman" panose="02020603050405020304" pitchFamily="18" charset="0"/>
              </a:rPr>
              <a:t>A</a:t>
            </a:r>
            <a:r>
              <a:rPr kumimoji="0" lang="en-US" altLang="zh-CN" sz="2400" baseline="-25000" dirty="0">
                <a:latin typeface="Times New Roman" panose="02020603050405020304" pitchFamily="18" charset="0"/>
                <a:cs typeface="Times New Roman" panose="02020603050405020304" pitchFamily="18" charset="0"/>
              </a:rPr>
              <a:t>1</a:t>
            </a:r>
            <a:r>
              <a:rPr kumimoji="0" lang="en-US" altLang="zh-CN" sz="2400" dirty="0">
                <a:latin typeface="Times New Roman" panose="02020603050405020304" pitchFamily="18" charset="0"/>
                <a:cs typeface="Times New Roman" panose="02020603050405020304" pitchFamily="18" charset="0"/>
              </a:rPr>
              <a:t>, A</a:t>
            </a:r>
            <a:r>
              <a:rPr kumimoji="0" lang="en-US" altLang="zh-CN" sz="2400" baseline="-25000" dirty="0">
                <a:latin typeface="Times New Roman" panose="02020603050405020304" pitchFamily="18" charset="0"/>
                <a:cs typeface="Times New Roman" panose="02020603050405020304" pitchFamily="18" charset="0"/>
              </a:rPr>
              <a:t>2</a:t>
            </a:r>
            <a:r>
              <a:rPr kumimoji="0" lang="zh-CN" altLang="en-US" sz="2400" i="0" dirty="0">
                <a:latin typeface="Times New Roman" panose="02020603050405020304" pitchFamily="18" charset="0"/>
                <a:cs typeface="Times New Roman" panose="02020603050405020304" pitchFamily="18" charset="0"/>
              </a:rPr>
              <a:t> </a:t>
            </a:r>
            <a:r>
              <a:rPr kumimoji="0" lang="en-US" altLang="zh-CN" sz="2400" i="0" dirty="0">
                <a:latin typeface="Times New Roman" panose="02020603050405020304" pitchFamily="18" charset="0"/>
                <a:cs typeface="Times New Roman" panose="02020603050405020304" pitchFamily="18" charset="0"/>
              </a:rPr>
              <a:t>and </a:t>
            </a:r>
            <a:r>
              <a:rPr kumimoji="0" lang="en-US" altLang="zh-CN" sz="2400" dirty="0">
                <a:latin typeface="Times New Roman" panose="02020603050405020304" pitchFamily="18" charset="0"/>
                <a:cs typeface="Times New Roman" panose="02020603050405020304" pitchFamily="18" charset="0"/>
              </a:rPr>
              <a:t>A</a:t>
            </a:r>
            <a:r>
              <a:rPr kumimoji="0" lang="en-US" altLang="zh-CN" sz="2400" baseline="-25000" dirty="0">
                <a:latin typeface="Times New Roman" panose="02020603050405020304" pitchFamily="18" charset="0"/>
                <a:cs typeface="Times New Roman" panose="02020603050405020304" pitchFamily="18" charset="0"/>
              </a:rPr>
              <a:t>3</a:t>
            </a:r>
            <a:r>
              <a:rPr kumimoji="0" lang="zh-CN" altLang="en-US" sz="2400" i="0" dirty="0">
                <a:latin typeface="Times New Roman" panose="02020603050405020304" pitchFamily="18" charset="0"/>
                <a:cs typeface="Times New Roman" panose="02020603050405020304" pitchFamily="18" charset="0"/>
              </a:rPr>
              <a:t> </a:t>
            </a:r>
            <a:r>
              <a:rPr kumimoji="0" lang="en-US" altLang="zh-CN" sz="2400" i="0" dirty="0">
                <a:latin typeface="Times New Roman" panose="02020603050405020304" pitchFamily="18" charset="0"/>
                <a:cs typeface="Times New Roman" panose="02020603050405020304" pitchFamily="18" charset="0"/>
              </a:rPr>
              <a:t>be car set with radio, air conditioner, and intercom, then</a:t>
            </a:r>
            <a:endParaRPr kumimoji="0" lang="en-US" altLang="zh-CN" sz="2400" dirty="0">
              <a:latin typeface="Times New Roman" panose="02020603050405020304" pitchFamily="18" charset="0"/>
              <a:cs typeface="Times New Roman" panose="02020603050405020304" pitchFamily="18" charset="0"/>
            </a:endParaRPr>
          </a:p>
        </p:txBody>
      </p:sp>
      <p:sp>
        <p:nvSpPr>
          <p:cNvPr id="17" name="Rectangle 8">
            <a:extLst>
              <a:ext uri="{FF2B5EF4-FFF2-40B4-BE49-F238E27FC236}">
                <a16:creationId xmlns:a16="http://schemas.microsoft.com/office/drawing/2014/main" id="{21758A1D-5CD6-4DF0-A2C6-62F98CBAF9D5}"/>
              </a:ext>
            </a:extLst>
          </p:cNvPr>
          <p:cNvSpPr>
            <a:spLocks noChangeArrowheads="1"/>
          </p:cNvSpPr>
          <p:nvPr/>
        </p:nvSpPr>
        <p:spPr bwMode="auto">
          <a:xfrm>
            <a:off x="1668162" y="3557073"/>
            <a:ext cx="21528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graphicFrame>
        <p:nvGraphicFramePr>
          <p:cNvPr id="18" name="Object 7">
            <a:extLst>
              <a:ext uri="{FF2B5EF4-FFF2-40B4-BE49-F238E27FC236}">
                <a16:creationId xmlns:a16="http://schemas.microsoft.com/office/drawing/2014/main" id="{2B1808E5-35C4-4746-8072-0F5F9869BCF2}"/>
              </a:ext>
            </a:extLst>
          </p:cNvPr>
          <p:cNvGraphicFramePr>
            <a:graphicFrameLocks noChangeAspect="1"/>
          </p:cNvGraphicFramePr>
          <p:nvPr>
            <p:extLst>
              <p:ext uri="{D42A27DB-BD31-4B8C-83A1-F6EECF244321}">
                <p14:modId xmlns:p14="http://schemas.microsoft.com/office/powerpoint/2010/main" val="1692073429"/>
              </p:ext>
            </p:extLst>
          </p:nvPr>
        </p:nvGraphicFramePr>
        <p:xfrm>
          <a:off x="3264502" y="3520102"/>
          <a:ext cx="6332356" cy="479425"/>
        </p:xfrm>
        <a:graphic>
          <a:graphicData uri="http://schemas.openxmlformats.org/presentationml/2006/ole">
            <mc:AlternateContent xmlns:mc="http://schemas.openxmlformats.org/markup-compatibility/2006">
              <mc:Choice xmlns:v="urn:schemas-microsoft-com:vml" Requires="v">
                <p:oleObj spid="_x0000_s72793" name="Equation" r:id="rId4" imgW="2692400" imgH="241300" progId="Equation.DSMT4">
                  <p:embed/>
                </p:oleObj>
              </mc:Choice>
              <mc:Fallback>
                <p:oleObj name="Equation" r:id="rId4" imgW="2692400" imgH="241300" progId="Equation.DSMT4">
                  <p:embed/>
                  <p:pic>
                    <p:nvPicPr>
                      <p:cNvPr id="21506" name="Object 7">
                        <a:extLst>
                          <a:ext uri="{FF2B5EF4-FFF2-40B4-BE49-F238E27FC236}">
                            <a16:creationId xmlns:a16="http://schemas.microsoft.com/office/drawing/2014/main" id="{96930DA3-ADC3-4EC2-B3C1-100A5FFAF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502" y="3520102"/>
                        <a:ext cx="6332356" cy="479425"/>
                      </a:xfrm>
                      <a:prstGeom prst="rect">
                        <a:avLst/>
                      </a:prstGeom>
                      <a:noFill/>
                      <a:ln>
                        <a:noFill/>
                      </a:ln>
                    </p:spPr>
                  </p:pic>
                </p:oleObj>
              </mc:Fallback>
            </mc:AlternateContent>
          </a:graphicData>
        </a:graphic>
      </p:graphicFrame>
      <p:sp>
        <p:nvSpPr>
          <p:cNvPr id="19" name="Text Box 9">
            <a:extLst>
              <a:ext uri="{FF2B5EF4-FFF2-40B4-BE49-F238E27FC236}">
                <a16:creationId xmlns:a16="http://schemas.microsoft.com/office/drawing/2014/main" id="{0B43EBF4-4788-4A60-9A44-EE4BC961CD70}"/>
              </a:ext>
            </a:extLst>
          </p:cNvPr>
          <p:cNvSpPr txBox="1">
            <a:spLocks noChangeArrowheads="1"/>
          </p:cNvSpPr>
          <p:nvPr/>
        </p:nvSpPr>
        <p:spPr bwMode="auto">
          <a:xfrm>
            <a:off x="3264502" y="4300905"/>
            <a:ext cx="151627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i="0" dirty="0">
                <a:latin typeface="Times New Roman" panose="02020603050405020304" pitchFamily="18" charset="0"/>
              </a:rPr>
              <a:t>because</a:t>
            </a:r>
            <a:endParaRPr kumimoji="0" lang="zh-CN" altLang="en-US" sz="2400" i="0" dirty="0">
              <a:latin typeface="Times New Roman" panose="02020603050405020304" pitchFamily="18" charset="0"/>
            </a:endParaRPr>
          </a:p>
        </p:txBody>
      </p:sp>
      <p:graphicFrame>
        <p:nvGraphicFramePr>
          <p:cNvPr id="20" name="Object 10">
            <a:extLst>
              <a:ext uri="{FF2B5EF4-FFF2-40B4-BE49-F238E27FC236}">
                <a16:creationId xmlns:a16="http://schemas.microsoft.com/office/drawing/2014/main" id="{453F35C0-0C7A-43F0-AF65-965722E566F9}"/>
              </a:ext>
            </a:extLst>
          </p:cNvPr>
          <p:cNvGraphicFramePr>
            <a:graphicFrameLocks noChangeAspect="1"/>
          </p:cNvGraphicFramePr>
          <p:nvPr>
            <p:extLst>
              <p:ext uri="{D42A27DB-BD31-4B8C-83A1-F6EECF244321}">
                <p14:modId xmlns:p14="http://schemas.microsoft.com/office/powerpoint/2010/main" val="2890188219"/>
              </p:ext>
            </p:extLst>
          </p:nvPr>
        </p:nvGraphicFramePr>
        <p:xfrm>
          <a:off x="4957077" y="4304742"/>
          <a:ext cx="3533647" cy="1292225"/>
        </p:xfrm>
        <a:graphic>
          <a:graphicData uri="http://schemas.openxmlformats.org/presentationml/2006/ole">
            <mc:AlternateContent xmlns:mc="http://schemas.openxmlformats.org/markup-compatibility/2006">
              <mc:Choice xmlns:v="urn:schemas-microsoft-com:vml" Requires="v">
                <p:oleObj spid="_x0000_s72794" name="Equation" r:id="rId6" imgW="1752600" imgH="749300" progId="Equation.DSMT4">
                  <p:embed/>
                </p:oleObj>
              </mc:Choice>
              <mc:Fallback>
                <p:oleObj name="Equation" r:id="rId6" imgW="1752600" imgH="749300" progId="Equation.DSMT4">
                  <p:embed/>
                  <p:pic>
                    <p:nvPicPr>
                      <p:cNvPr id="21507" name="Object 10">
                        <a:extLst>
                          <a:ext uri="{FF2B5EF4-FFF2-40B4-BE49-F238E27FC236}">
                            <a16:creationId xmlns:a16="http://schemas.microsoft.com/office/drawing/2014/main" id="{04FE8824-3A50-47D9-9E2C-1B91456E26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7077" y="4304742"/>
                        <a:ext cx="3533647" cy="1292225"/>
                      </a:xfrm>
                      <a:prstGeom prst="rect">
                        <a:avLst/>
                      </a:prstGeom>
                      <a:noFill/>
                      <a:ln>
                        <a:noFill/>
                      </a:ln>
                      <a:effectLst/>
                    </p:spPr>
                  </p:pic>
                </p:oleObj>
              </mc:Fallback>
            </mc:AlternateContent>
          </a:graphicData>
        </a:graphic>
      </p:graphicFrame>
      <p:sp>
        <p:nvSpPr>
          <p:cNvPr id="21" name="Text Box 11">
            <a:extLst>
              <a:ext uri="{FF2B5EF4-FFF2-40B4-BE49-F238E27FC236}">
                <a16:creationId xmlns:a16="http://schemas.microsoft.com/office/drawing/2014/main" id="{F11F6352-CD1F-4F8D-9F83-47016EF34F41}"/>
              </a:ext>
            </a:extLst>
          </p:cNvPr>
          <p:cNvSpPr txBox="1">
            <a:spLocks noChangeArrowheads="1"/>
          </p:cNvSpPr>
          <p:nvPr/>
        </p:nvSpPr>
        <p:spPr bwMode="auto">
          <a:xfrm>
            <a:off x="2207912" y="5625585"/>
            <a:ext cx="1597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i="0">
                <a:latin typeface="Times New Roman" panose="02020603050405020304" pitchFamily="18" charset="0"/>
              </a:rPr>
              <a:t>We have</a:t>
            </a:r>
            <a:endParaRPr kumimoji="0" lang="zh-CN" altLang="en-US" sz="2400" i="0">
              <a:latin typeface="Times New Roman" panose="02020603050405020304" pitchFamily="18" charset="0"/>
            </a:endParaRPr>
          </a:p>
        </p:txBody>
      </p:sp>
      <p:graphicFrame>
        <p:nvGraphicFramePr>
          <p:cNvPr id="22" name="Object 12">
            <a:extLst>
              <a:ext uri="{FF2B5EF4-FFF2-40B4-BE49-F238E27FC236}">
                <a16:creationId xmlns:a16="http://schemas.microsoft.com/office/drawing/2014/main" id="{9E61F2EB-0604-48FD-BACC-F32D7B08EDF8}"/>
              </a:ext>
            </a:extLst>
          </p:cNvPr>
          <p:cNvGraphicFramePr>
            <a:graphicFrameLocks noChangeAspect="1"/>
          </p:cNvGraphicFramePr>
          <p:nvPr>
            <p:extLst>
              <p:ext uri="{D42A27DB-BD31-4B8C-83A1-F6EECF244321}">
                <p14:modId xmlns:p14="http://schemas.microsoft.com/office/powerpoint/2010/main" val="1343728156"/>
              </p:ext>
            </p:extLst>
          </p:nvPr>
        </p:nvGraphicFramePr>
        <p:xfrm>
          <a:off x="3447751" y="5633523"/>
          <a:ext cx="8123305" cy="822325"/>
        </p:xfrm>
        <a:graphic>
          <a:graphicData uri="http://schemas.openxmlformats.org/presentationml/2006/ole">
            <mc:AlternateContent xmlns:mc="http://schemas.openxmlformats.org/markup-compatibility/2006">
              <mc:Choice xmlns:v="urn:schemas-microsoft-com:vml" Requires="v">
                <p:oleObj spid="_x0000_s72795" name="Equation" r:id="rId8" imgW="3860800" imgH="457200" progId="Equation.DSMT4">
                  <p:embed/>
                </p:oleObj>
              </mc:Choice>
              <mc:Fallback>
                <p:oleObj name="Equation" r:id="rId8" imgW="3860800" imgH="457200" progId="Equation.DSMT4">
                  <p:embed/>
                  <p:pic>
                    <p:nvPicPr>
                      <p:cNvPr id="21508" name="Object 12">
                        <a:extLst>
                          <a:ext uri="{FF2B5EF4-FFF2-40B4-BE49-F238E27FC236}">
                            <a16:creationId xmlns:a16="http://schemas.microsoft.com/office/drawing/2014/main" id="{6632480C-1AB5-429C-A021-A5C3651D98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7751" y="5633523"/>
                        <a:ext cx="8123305" cy="822325"/>
                      </a:xfrm>
                      <a:prstGeom prst="rect">
                        <a:avLst/>
                      </a:prstGeom>
                      <a:noFill/>
                      <a:ln>
                        <a:noFill/>
                      </a:ln>
                      <a:effectLst/>
                    </p:spPr>
                  </p:pic>
                </p:oleObj>
              </mc:Fallback>
            </mc:AlternateContent>
          </a:graphicData>
        </a:graphic>
      </p:graphicFrame>
      <p:sp>
        <p:nvSpPr>
          <p:cNvPr id="24" name="矩形 23">
            <a:extLst>
              <a:ext uri="{FF2B5EF4-FFF2-40B4-BE49-F238E27FC236}">
                <a16:creationId xmlns:a16="http://schemas.microsoft.com/office/drawing/2014/main" id="{FF31816C-57A7-4C1E-AF39-68EB7DD3D452}"/>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88208238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linds(horizontal)">
                                      <p:cBhvr>
                                        <p:cTn id="7" dur="500"/>
                                        <p:tgtEl>
                                          <p:spTgt spid="1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a:extLst>
              <a:ext uri="{FF2B5EF4-FFF2-40B4-BE49-F238E27FC236}">
                <a16:creationId xmlns:a16="http://schemas.microsoft.com/office/drawing/2014/main" id="{3CD5A73F-81C9-4328-AC1B-5D8078E0F5D1}"/>
              </a:ext>
            </a:extLst>
          </p:cNvPr>
          <p:cNvGrpSpPr>
            <a:grpSpLocks noChangeAspect="1"/>
          </p:cNvGrpSpPr>
          <p:nvPr/>
        </p:nvGrpSpPr>
        <p:grpSpPr bwMode="auto">
          <a:xfrm>
            <a:off x="5332414" y="5414174"/>
            <a:ext cx="1527175" cy="273302"/>
            <a:chOff x="2062" y="3556"/>
            <a:chExt cx="1749" cy="313"/>
          </a:xfrm>
        </p:grpSpPr>
        <p:sp>
          <p:nvSpPr>
            <p:cNvPr id="5" name="Freeform 45">
              <a:extLst>
                <a:ext uri="{FF2B5EF4-FFF2-40B4-BE49-F238E27FC236}">
                  <a16:creationId xmlns:a16="http://schemas.microsoft.com/office/drawing/2014/main" id="{B4209274-CEDA-4CF1-95C3-DAF16154AD7E}"/>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46">
              <a:extLst>
                <a:ext uri="{FF2B5EF4-FFF2-40B4-BE49-F238E27FC236}">
                  <a16:creationId xmlns:a16="http://schemas.microsoft.com/office/drawing/2014/main" id="{E7090F7D-6EFE-4388-9C68-8BEE6A2DF62D}"/>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7">
              <a:extLst>
                <a:ext uri="{FF2B5EF4-FFF2-40B4-BE49-F238E27FC236}">
                  <a16:creationId xmlns:a16="http://schemas.microsoft.com/office/drawing/2014/main" id="{DF03B5F7-56EA-4275-AAC8-5CDA5425E29E}"/>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8">
              <a:extLst>
                <a:ext uri="{FF2B5EF4-FFF2-40B4-BE49-F238E27FC236}">
                  <a16:creationId xmlns:a16="http://schemas.microsoft.com/office/drawing/2014/main" id="{4DAD4D92-E8FE-46ED-BE2E-B6408E7DD2D3}"/>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9">
              <a:extLst>
                <a:ext uri="{FF2B5EF4-FFF2-40B4-BE49-F238E27FC236}">
                  <a16:creationId xmlns:a16="http://schemas.microsoft.com/office/drawing/2014/main" id="{8FFDF5C7-EFCE-474A-8590-6E835951CBAB}"/>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0" name="文本框 9">
            <a:extLst>
              <a:ext uri="{FF2B5EF4-FFF2-40B4-BE49-F238E27FC236}">
                <a16:creationId xmlns:a16="http://schemas.microsoft.com/office/drawing/2014/main" id="{D53B8655-7C44-44E1-8CA6-0B5A3E216FCF}"/>
              </a:ext>
            </a:extLst>
          </p:cNvPr>
          <p:cNvSpPr txBox="1"/>
          <p:nvPr/>
        </p:nvSpPr>
        <p:spPr>
          <a:xfrm>
            <a:off x="-22297" y="2252192"/>
            <a:ext cx="12192000" cy="2154436"/>
          </a:xfrm>
          <a:prstGeom prst="rect">
            <a:avLst/>
          </a:prstGeom>
          <a:noFill/>
        </p:spPr>
        <p:txBody>
          <a:bodyPr wrap="square" rtlCol="0">
            <a:spAutoFit/>
          </a:bodyPr>
          <a:lstStyle/>
          <a:p>
            <a:pPr algn="ctr"/>
            <a:r>
              <a:rPr lang="en-US" altLang="zh-CN" sz="5400" b="1" dirty="0">
                <a:solidFill>
                  <a:schemeClr val="bg1"/>
                </a:solidFill>
                <a:effectLst>
                  <a:outerShdw blurRad="38100" dist="38100" dir="2700000" algn="tl">
                    <a:srgbClr val="000000">
                      <a:alpha val="43137"/>
                    </a:srgbClr>
                  </a:outerShdw>
                </a:effectLst>
                <a:cs typeface="+mn-ea"/>
                <a:sym typeface="+mn-lt"/>
              </a:rPr>
              <a:t>Chapter 3 Set Theory</a:t>
            </a:r>
          </a:p>
          <a:p>
            <a:pPr algn="ctr"/>
            <a:endParaRPr lang="en-US" altLang="zh-CN" sz="4000" dirty="0">
              <a:solidFill>
                <a:schemeClr val="bg1"/>
              </a:solidFill>
              <a:effectLst>
                <a:outerShdw blurRad="38100" dist="38100" dir="2700000" algn="tl">
                  <a:srgbClr val="000000">
                    <a:alpha val="43137"/>
                  </a:srgbClr>
                </a:outerShdw>
              </a:effectLst>
              <a:cs typeface="+mn-ea"/>
              <a:sym typeface="+mn-lt"/>
            </a:endParaRPr>
          </a:p>
          <a:p>
            <a:pPr algn="ctr"/>
            <a:r>
              <a:rPr lang="en-US" altLang="zh-CN" sz="4000" dirty="0">
                <a:solidFill>
                  <a:schemeClr val="bg1"/>
                </a:solidFill>
                <a:effectLst>
                  <a:outerShdw blurRad="38100" dist="38100" dir="2700000" algn="tl">
                    <a:srgbClr val="000000">
                      <a:alpha val="43137"/>
                    </a:srgbClr>
                  </a:outerShdw>
                </a:effectLst>
                <a:cs typeface="+mn-ea"/>
                <a:sym typeface="+mn-lt"/>
              </a:rPr>
              <a:t>3.2 Set Operations</a:t>
            </a:r>
          </a:p>
        </p:txBody>
      </p:sp>
    </p:spTree>
    <p:extLst>
      <p:ext uri="{BB962C8B-B14F-4D97-AF65-F5344CB8AC3E}">
        <p14:creationId xmlns:p14="http://schemas.microsoft.com/office/powerpoint/2010/main" val="341938674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15" name="Rectangle 3">
            <a:extLst>
              <a:ext uri="{FF2B5EF4-FFF2-40B4-BE49-F238E27FC236}">
                <a16:creationId xmlns:a16="http://schemas.microsoft.com/office/drawing/2014/main" id="{EA765400-18EC-4489-B818-7394EC82E349}"/>
              </a:ext>
            </a:extLst>
          </p:cNvPr>
          <p:cNvSpPr txBox="1">
            <a:spLocks noChangeArrowheads="1"/>
          </p:cNvSpPr>
          <p:nvPr/>
        </p:nvSpPr>
        <p:spPr>
          <a:xfrm>
            <a:off x="1951758" y="1442265"/>
            <a:ext cx="10167027"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sz="2400" b="1" dirty="0">
                <a:solidFill>
                  <a:schemeClr val="accent2"/>
                </a:solidFill>
                <a:ea typeface="宋体" panose="02010600030101010101" pitchFamily="2" charset="-122"/>
                <a:cs typeface="Times New Roman" panose="02020603050405020304" pitchFamily="18" charset="0"/>
              </a:rPr>
              <a:t>Principle generalization to </a:t>
            </a:r>
            <a:r>
              <a:rPr lang="en-US" altLang="zh-CN" sz="2400" b="1" i="1" dirty="0">
                <a:solidFill>
                  <a:schemeClr val="accent2"/>
                </a:solidFill>
                <a:ea typeface="宋体" panose="02010600030101010101" pitchFamily="2" charset="-122"/>
                <a:cs typeface="Times New Roman" panose="02020603050405020304" pitchFamily="18" charset="0"/>
              </a:rPr>
              <a:t>n </a:t>
            </a:r>
            <a:r>
              <a:rPr lang="en-US" altLang="zh-CN" sz="2400" b="1" dirty="0">
                <a:solidFill>
                  <a:schemeClr val="accent2"/>
                </a:solidFill>
                <a:ea typeface="宋体" panose="02010600030101010101" pitchFamily="2" charset="-122"/>
                <a:cs typeface="Times New Roman" panose="02020603050405020304" pitchFamily="18" charset="0"/>
              </a:rPr>
              <a:t>finite sets:</a:t>
            </a:r>
            <a:endParaRPr lang="zh-CN" altLang="en-US" sz="2400" b="1" dirty="0">
              <a:solidFill>
                <a:schemeClr val="accent2"/>
              </a:solidFill>
              <a:ea typeface="宋体" panose="02010600030101010101" pitchFamily="2" charset="-122"/>
              <a:cs typeface="Times New Roman" panose="02020603050405020304" pitchFamily="18" charset="0"/>
            </a:endParaRPr>
          </a:p>
          <a:p>
            <a:pPr>
              <a:buFontTx/>
              <a:buNone/>
            </a:pP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Theorem 3.4-2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n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are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n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finite sets, which are the sets that have the properties</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b="1" i="1"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in the finite set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Their cardinalities are</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then we have the size of the set that doesn’t have the properties</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i="1"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i="1"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b="1" i="1"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4FA1F929-D685-4657-84B3-391837D09A13}"/>
              </a:ext>
            </a:extLst>
          </p:cNvPr>
          <p:cNvPicPr>
            <a:picLocks noChangeAspect="1"/>
          </p:cNvPicPr>
          <p:nvPr/>
        </p:nvPicPr>
        <p:blipFill>
          <a:blip r:embed="rId3"/>
          <a:stretch>
            <a:fillRect/>
          </a:stretch>
        </p:blipFill>
        <p:spPr>
          <a:xfrm>
            <a:off x="2661129" y="3556909"/>
            <a:ext cx="8212024" cy="2438611"/>
          </a:xfrm>
          <a:prstGeom prst="rect">
            <a:avLst/>
          </a:prstGeom>
          <a:ln>
            <a:noFill/>
          </a:ln>
        </p:spPr>
      </p:pic>
      <p:sp>
        <p:nvSpPr>
          <p:cNvPr id="24" name="矩形 23">
            <a:extLst>
              <a:ext uri="{FF2B5EF4-FFF2-40B4-BE49-F238E27FC236}">
                <a16:creationId xmlns:a16="http://schemas.microsoft.com/office/drawing/2014/main" id="{F75D22AB-3EB5-4EC0-9AE9-D9EA6A8D1E4A}"/>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043243762"/>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lvl="0">
              <a:defRPr/>
            </a:pPr>
            <a:r>
              <a:rPr lang="en-US" altLang="zh-CN" sz="4400" b="1" dirty="0">
                <a:solidFill>
                  <a:srgbClr val="FFFFFF"/>
                </a:solidFill>
                <a:effectLst>
                  <a:outerShdw blurRad="38100" dist="38100" dir="2700000" algn="tl">
                    <a:srgbClr val="000000">
                      <a:alpha val="43137"/>
                    </a:srgbClr>
                  </a:outerShdw>
                </a:effectLst>
                <a:cs typeface="+mn-ea"/>
                <a:sym typeface="+mn-lt"/>
              </a:rPr>
              <a:t>Principle of inclusion-exclusion</a:t>
            </a:r>
          </a:p>
        </p:txBody>
      </p:sp>
      <p:sp>
        <p:nvSpPr>
          <p:cNvPr id="13" name="内容占位符 2">
            <a:extLst>
              <a:ext uri="{FF2B5EF4-FFF2-40B4-BE49-F238E27FC236}">
                <a16:creationId xmlns:a16="http://schemas.microsoft.com/office/drawing/2014/main" id="{4CC32781-ECF2-4C91-8076-774FB4197DDB}"/>
              </a:ext>
            </a:extLst>
          </p:cNvPr>
          <p:cNvSpPr txBox="1">
            <a:spLocks noChangeArrowheads="1"/>
          </p:cNvSpPr>
          <p:nvPr/>
        </p:nvSpPr>
        <p:spPr>
          <a:xfrm>
            <a:off x="2584622" y="1059825"/>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Proof</a:t>
            </a:r>
            <a:r>
              <a:rPr lang="en-US" altLang="zh-CN" sz="2400" b="1"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assume S is the universe set, from De Morgan’s laws,</a:t>
            </a:r>
          </a:p>
          <a:p>
            <a:pPr>
              <a:buFontTx/>
              <a:buNone/>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So</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p>
          <a:p>
            <a:pPr>
              <a:buFontTx/>
              <a:buNone/>
            </a:pP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Then the original principle can be changed to prove:</a:t>
            </a:r>
          </a:p>
          <a:p>
            <a:pPr>
              <a:buFontTx/>
              <a:buNone/>
            </a:pP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5" name="Object 5">
            <a:extLst>
              <a:ext uri="{FF2B5EF4-FFF2-40B4-BE49-F238E27FC236}">
                <a16:creationId xmlns:a16="http://schemas.microsoft.com/office/drawing/2014/main" id="{9ACFE82D-42DD-44C8-83B7-92CCE4137051}"/>
              </a:ext>
            </a:extLst>
          </p:cNvPr>
          <p:cNvGraphicFramePr>
            <a:graphicFrameLocks noChangeAspect="1"/>
          </p:cNvGraphicFramePr>
          <p:nvPr>
            <p:extLst>
              <p:ext uri="{D42A27DB-BD31-4B8C-83A1-F6EECF244321}">
                <p14:modId xmlns:p14="http://schemas.microsoft.com/office/powerpoint/2010/main" val="495124621"/>
              </p:ext>
            </p:extLst>
          </p:nvPr>
        </p:nvGraphicFramePr>
        <p:xfrm>
          <a:off x="3386310" y="1577350"/>
          <a:ext cx="5300662" cy="465138"/>
        </p:xfrm>
        <a:graphic>
          <a:graphicData uri="http://schemas.openxmlformats.org/presentationml/2006/ole">
            <mc:AlternateContent xmlns:mc="http://schemas.openxmlformats.org/markup-compatibility/2006">
              <mc:Choice xmlns:v="urn:schemas-microsoft-com:vml" Requires="v">
                <p:oleObj spid="_x0000_s74808" name="Equation" r:id="rId4" imgW="2374900" imgH="190500" progId="Equation.DSMT4">
                  <p:embed/>
                </p:oleObj>
              </mc:Choice>
              <mc:Fallback>
                <p:oleObj name="Equation" r:id="rId4" imgW="2374900" imgH="190500" progId="Equation.DSMT4">
                  <p:embed/>
                  <p:pic>
                    <p:nvPicPr>
                      <p:cNvPr id="32772" name="Object 5">
                        <a:extLst>
                          <a:ext uri="{FF2B5EF4-FFF2-40B4-BE49-F238E27FC236}">
                            <a16:creationId xmlns:a16="http://schemas.microsoft.com/office/drawing/2014/main" id="{EF4C5B07-58E5-4614-9E94-231A53187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6310" y="1577350"/>
                        <a:ext cx="530066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7">
            <a:extLst>
              <a:ext uri="{FF2B5EF4-FFF2-40B4-BE49-F238E27FC236}">
                <a16:creationId xmlns:a16="http://schemas.microsoft.com/office/drawing/2014/main" id="{62D64A7A-B761-44E0-BC0A-9C6B2C7CC0F3}"/>
              </a:ext>
            </a:extLst>
          </p:cNvPr>
          <p:cNvGraphicFramePr>
            <a:graphicFrameLocks noChangeAspect="1"/>
          </p:cNvGraphicFramePr>
          <p:nvPr>
            <p:extLst>
              <p:ext uri="{D42A27DB-BD31-4B8C-83A1-F6EECF244321}">
                <p14:modId xmlns:p14="http://schemas.microsoft.com/office/powerpoint/2010/main" val="2598527219"/>
              </p:ext>
            </p:extLst>
          </p:nvPr>
        </p:nvGraphicFramePr>
        <p:xfrm>
          <a:off x="3386310" y="4226888"/>
          <a:ext cx="6435725" cy="2087562"/>
        </p:xfrm>
        <a:graphic>
          <a:graphicData uri="http://schemas.openxmlformats.org/presentationml/2006/ole">
            <mc:AlternateContent xmlns:mc="http://schemas.openxmlformats.org/markup-compatibility/2006">
              <mc:Choice xmlns:v="urn:schemas-microsoft-com:vml" Requires="v">
                <p:oleObj spid="_x0000_s74809" name="Equation" r:id="rId6" imgW="2857500" imgH="927100" progId="Equation.DSMT4">
                  <p:embed/>
                </p:oleObj>
              </mc:Choice>
              <mc:Fallback>
                <p:oleObj name="Equation" r:id="rId6" imgW="2857500" imgH="927100" progId="Equation.DSMT4">
                  <p:embed/>
                  <p:pic>
                    <p:nvPicPr>
                      <p:cNvPr id="32773" name="Object 7">
                        <a:extLst>
                          <a:ext uri="{FF2B5EF4-FFF2-40B4-BE49-F238E27FC236}">
                            <a16:creationId xmlns:a16="http://schemas.microsoft.com/office/drawing/2014/main" id="{98EA913E-C3DA-459A-B1E6-30BCF7AFA1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6310" y="4226888"/>
                        <a:ext cx="64357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24EFA1F0-39E8-42A5-954C-B2CA43A2A474}"/>
              </a:ext>
            </a:extLst>
          </p:cNvPr>
          <p:cNvPicPr>
            <a:picLocks noChangeAspect="1"/>
          </p:cNvPicPr>
          <p:nvPr/>
        </p:nvPicPr>
        <p:blipFill>
          <a:blip r:embed="rId8"/>
          <a:stretch>
            <a:fillRect/>
          </a:stretch>
        </p:blipFill>
        <p:spPr>
          <a:xfrm>
            <a:off x="2584622" y="2510661"/>
            <a:ext cx="8132769" cy="816935"/>
          </a:xfrm>
          <a:prstGeom prst="rect">
            <a:avLst/>
          </a:prstGeom>
        </p:spPr>
      </p:pic>
      <p:sp>
        <p:nvSpPr>
          <p:cNvPr id="19" name="矩形 18">
            <a:extLst>
              <a:ext uri="{FF2B5EF4-FFF2-40B4-BE49-F238E27FC236}">
                <a16:creationId xmlns:a16="http://schemas.microsoft.com/office/drawing/2014/main" id="{6C6C6DC8-C2E1-4CEB-9A0D-A73404C35924}"/>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2844208905"/>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0EB28786-C1BE-466E-A5E0-149D3CF44B1B}"/>
              </a:ext>
            </a:extLst>
          </p:cNvPr>
          <p:cNvSpPr txBox="1">
            <a:spLocks noChangeArrowheads="1"/>
          </p:cNvSpPr>
          <p:nvPr/>
        </p:nvSpPr>
        <p:spPr>
          <a:xfrm>
            <a:off x="2686623" y="1264302"/>
            <a:ext cx="9292338" cy="49011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The above formula can</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be proved by mathematical induction</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（数学归纳法）</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When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 prove </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If                  , we have                             ,</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Then                                               is true.</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If                  , we have </a:t>
            </a:r>
          </a:p>
          <a:p>
            <a:pPr>
              <a:buFontTx/>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Then                                    ,</a:t>
            </a: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18167"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graphicFrame>
        <p:nvGraphicFramePr>
          <p:cNvPr id="13" name="Object 2">
            <a:extLst>
              <a:ext uri="{FF2B5EF4-FFF2-40B4-BE49-F238E27FC236}">
                <a16:creationId xmlns:a16="http://schemas.microsoft.com/office/drawing/2014/main" id="{5BC42EA3-6466-4B0C-9E34-FFE4A064BAC8}"/>
              </a:ext>
            </a:extLst>
          </p:cNvPr>
          <p:cNvGraphicFramePr>
            <a:graphicFrameLocks noChangeAspect="1"/>
          </p:cNvGraphicFramePr>
          <p:nvPr>
            <p:extLst>
              <p:ext uri="{D42A27DB-BD31-4B8C-83A1-F6EECF244321}">
                <p14:modId xmlns:p14="http://schemas.microsoft.com/office/powerpoint/2010/main" val="2990225242"/>
              </p:ext>
            </p:extLst>
          </p:nvPr>
        </p:nvGraphicFramePr>
        <p:xfrm>
          <a:off x="5045205" y="2209758"/>
          <a:ext cx="3022600" cy="414337"/>
        </p:xfrm>
        <a:graphic>
          <a:graphicData uri="http://schemas.openxmlformats.org/presentationml/2006/ole">
            <mc:AlternateContent xmlns:mc="http://schemas.openxmlformats.org/markup-compatibility/2006">
              <mc:Choice xmlns:v="urn:schemas-microsoft-com:vml" Requires="v">
                <p:oleObj spid="_x0000_s75975" name="Equation" r:id="rId4" imgW="1574640" imgH="215640" progId="Equation.DSMT4">
                  <p:embed/>
                </p:oleObj>
              </mc:Choice>
              <mc:Fallback>
                <p:oleObj name="Equation" r:id="rId4" imgW="1574640" imgH="215640" progId="Equation.DSMT4">
                  <p:embed/>
                  <p:pic>
                    <p:nvPicPr>
                      <p:cNvPr id="33796" name="Object 2">
                        <a:extLst>
                          <a:ext uri="{FF2B5EF4-FFF2-40B4-BE49-F238E27FC236}">
                            <a16:creationId xmlns:a16="http://schemas.microsoft.com/office/drawing/2014/main" id="{2219957C-F9EE-402A-BDC4-761EC97AF30A}"/>
                          </a:ext>
                        </a:extLst>
                      </p:cNvPr>
                      <p:cNvPicPr>
                        <a:picLocks noChangeAspect="1" noChangeArrowheads="1"/>
                      </p:cNvPicPr>
                      <p:nvPr/>
                    </p:nvPicPr>
                    <p:blipFill>
                      <a:blip r:embed="rId5"/>
                      <a:srcRect/>
                      <a:stretch>
                        <a:fillRect/>
                      </a:stretch>
                    </p:blipFill>
                    <p:spPr bwMode="auto">
                      <a:xfrm>
                        <a:off x="5045205" y="2209758"/>
                        <a:ext cx="30226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
            <a:extLst>
              <a:ext uri="{FF2B5EF4-FFF2-40B4-BE49-F238E27FC236}">
                <a16:creationId xmlns:a16="http://schemas.microsoft.com/office/drawing/2014/main" id="{717C85A6-8F04-450F-92A1-7DC64B57D16F}"/>
              </a:ext>
            </a:extLst>
          </p:cNvPr>
          <p:cNvGraphicFramePr>
            <a:graphicFrameLocks noChangeAspect="1"/>
          </p:cNvGraphicFramePr>
          <p:nvPr>
            <p:extLst>
              <p:ext uri="{D42A27DB-BD31-4B8C-83A1-F6EECF244321}">
                <p14:modId xmlns:p14="http://schemas.microsoft.com/office/powerpoint/2010/main" val="3488468569"/>
              </p:ext>
            </p:extLst>
          </p:nvPr>
        </p:nvGraphicFramePr>
        <p:xfrm>
          <a:off x="3084642" y="2666958"/>
          <a:ext cx="1323975" cy="381000"/>
        </p:xfrm>
        <a:graphic>
          <a:graphicData uri="http://schemas.openxmlformats.org/presentationml/2006/ole">
            <mc:AlternateContent xmlns:mc="http://schemas.openxmlformats.org/markup-compatibility/2006">
              <mc:Choice xmlns:v="urn:schemas-microsoft-com:vml" Requires="v">
                <p:oleObj spid="_x0000_s75976" name="Equation" r:id="rId6" imgW="660113" imgH="190417" progId="Equation.DSMT4">
                  <p:embed/>
                </p:oleObj>
              </mc:Choice>
              <mc:Fallback>
                <p:oleObj name="Equation" r:id="rId6" imgW="660113" imgH="190417" progId="Equation.DSMT4">
                  <p:embed/>
                  <p:pic>
                    <p:nvPicPr>
                      <p:cNvPr id="33797" name="Object 3">
                        <a:extLst>
                          <a:ext uri="{FF2B5EF4-FFF2-40B4-BE49-F238E27FC236}">
                            <a16:creationId xmlns:a16="http://schemas.microsoft.com/office/drawing/2014/main" id="{FC8A6344-8EE9-4888-8454-E7E7C9883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642" y="2666958"/>
                        <a:ext cx="13239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4">
            <a:extLst>
              <a:ext uri="{FF2B5EF4-FFF2-40B4-BE49-F238E27FC236}">
                <a16:creationId xmlns:a16="http://schemas.microsoft.com/office/drawing/2014/main" id="{2E5C55C0-80D6-4FA3-92DC-A763FBDB747B}"/>
              </a:ext>
            </a:extLst>
          </p:cNvPr>
          <p:cNvGraphicFramePr>
            <a:graphicFrameLocks noChangeAspect="1"/>
          </p:cNvGraphicFramePr>
          <p:nvPr>
            <p:extLst>
              <p:ext uri="{D42A27DB-BD31-4B8C-83A1-F6EECF244321}">
                <p14:modId xmlns:p14="http://schemas.microsoft.com/office/powerpoint/2010/main" val="2933595827"/>
              </p:ext>
            </p:extLst>
          </p:nvPr>
        </p:nvGraphicFramePr>
        <p:xfrm>
          <a:off x="5645280" y="2617745"/>
          <a:ext cx="2100262" cy="430213"/>
        </p:xfrm>
        <a:graphic>
          <a:graphicData uri="http://schemas.openxmlformats.org/presentationml/2006/ole">
            <mc:AlternateContent xmlns:mc="http://schemas.openxmlformats.org/markup-compatibility/2006">
              <mc:Choice xmlns:v="urn:schemas-microsoft-com:vml" Requires="v">
                <p:oleObj spid="_x0000_s75977" name="Equation" r:id="rId8" imgW="1053643" imgH="215806" progId="Equation.DSMT4">
                  <p:embed/>
                </p:oleObj>
              </mc:Choice>
              <mc:Fallback>
                <p:oleObj name="Equation" r:id="rId8" imgW="1053643" imgH="215806" progId="Equation.DSMT4">
                  <p:embed/>
                  <p:pic>
                    <p:nvPicPr>
                      <p:cNvPr id="33798" name="Object 4">
                        <a:extLst>
                          <a:ext uri="{FF2B5EF4-FFF2-40B4-BE49-F238E27FC236}">
                            <a16:creationId xmlns:a16="http://schemas.microsoft.com/office/drawing/2014/main" id="{04F83309-4B84-45EF-810D-2DF69B9900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5280" y="2617745"/>
                        <a:ext cx="21002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5">
            <a:extLst>
              <a:ext uri="{FF2B5EF4-FFF2-40B4-BE49-F238E27FC236}">
                <a16:creationId xmlns:a16="http://schemas.microsoft.com/office/drawing/2014/main" id="{7219F1F6-D3CE-4316-9A40-DA19D1D0DAFA}"/>
              </a:ext>
            </a:extLst>
          </p:cNvPr>
          <p:cNvGraphicFramePr>
            <a:graphicFrameLocks noChangeAspect="1"/>
          </p:cNvGraphicFramePr>
          <p:nvPr>
            <p:extLst>
              <p:ext uri="{D42A27DB-BD31-4B8C-83A1-F6EECF244321}">
                <p14:modId xmlns:p14="http://schemas.microsoft.com/office/powerpoint/2010/main" val="2839267920"/>
              </p:ext>
            </p:extLst>
          </p:nvPr>
        </p:nvGraphicFramePr>
        <p:xfrm>
          <a:off x="3957767" y="3079708"/>
          <a:ext cx="3375025" cy="463550"/>
        </p:xfrm>
        <a:graphic>
          <a:graphicData uri="http://schemas.openxmlformats.org/presentationml/2006/ole">
            <mc:AlternateContent xmlns:mc="http://schemas.openxmlformats.org/markup-compatibility/2006">
              <mc:Choice xmlns:v="urn:schemas-microsoft-com:vml" Requires="v">
                <p:oleObj spid="_x0000_s75978" name="Equation" r:id="rId10" imgW="1574117" imgH="215806" progId="Equation.DSMT4">
                  <p:embed/>
                </p:oleObj>
              </mc:Choice>
              <mc:Fallback>
                <p:oleObj name="Equation" r:id="rId10" imgW="1574117" imgH="215806" progId="Equation.DSMT4">
                  <p:embed/>
                  <p:pic>
                    <p:nvPicPr>
                      <p:cNvPr id="33799" name="Object 5">
                        <a:extLst>
                          <a:ext uri="{FF2B5EF4-FFF2-40B4-BE49-F238E27FC236}">
                            <a16:creationId xmlns:a16="http://schemas.microsoft.com/office/drawing/2014/main" id="{5B148033-38A3-4D9D-8808-36EFB1DC5C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7767" y="3079708"/>
                        <a:ext cx="33750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6">
            <a:extLst>
              <a:ext uri="{FF2B5EF4-FFF2-40B4-BE49-F238E27FC236}">
                <a16:creationId xmlns:a16="http://schemas.microsoft.com/office/drawing/2014/main" id="{329C8C30-1C8C-49DF-8DBD-1BECE5B832FA}"/>
              </a:ext>
            </a:extLst>
          </p:cNvPr>
          <p:cNvGraphicFramePr>
            <a:graphicFrameLocks noChangeAspect="1"/>
          </p:cNvGraphicFramePr>
          <p:nvPr>
            <p:extLst>
              <p:ext uri="{D42A27DB-BD31-4B8C-83A1-F6EECF244321}">
                <p14:modId xmlns:p14="http://schemas.microsoft.com/office/powerpoint/2010/main" val="3491716951"/>
              </p:ext>
            </p:extLst>
          </p:nvPr>
        </p:nvGraphicFramePr>
        <p:xfrm>
          <a:off x="3084642" y="3535320"/>
          <a:ext cx="1323975" cy="382588"/>
        </p:xfrm>
        <a:graphic>
          <a:graphicData uri="http://schemas.openxmlformats.org/presentationml/2006/ole">
            <mc:AlternateContent xmlns:mc="http://schemas.openxmlformats.org/markup-compatibility/2006">
              <mc:Choice xmlns:v="urn:schemas-microsoft-com:vml" Requires="v">
                <p:oleObj spid="_x0000_s75979" name="Equation" r:id="rId12" imgW="660113" imgH="190417" progId="Equation.DSMT4">
                  <p:embed/>
                </p:oleObj>
              </mc:Choice>
              <mc:Fallback>
                <p:oleObj name="Equation" r:id="rId12" imgW="660113" imgH="190417" progId="Equation.DSMT4">
                  <p:embed/>
                  <p:pic>
                    <p:nvPicPr>
                      <p:cNvPr id="33800" name="Object 6">
                        <a:extLst>
                          <a:ext uri="{FF2B5EF4-FFF2-40B4-BE49-F238E27FC236}">
                            <a16:creationId xmlns:a16="http://schemas.microsoft.com/office/drawing/2014/main" id="{38CC5A1B-D186-45E2-9CEA-828A7B5DA8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4642" y="3535320"/>
                        <a:ext cx="13239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7">
            <a:extLst>
              <a:ext uri="{FF2B5EF4-FFF2-40B4-BE49-F238E27FC236}">
                <a16:creationId xmlns:a16="http://schemas.microsoft.com/office/drawing/2014/main" id="{1E593DB6-6EB3-49FA-A887-7B5DBE969495}"/>
              </a:ext>
            </a:extLst>
          </p:cNvPr>
          <p:cNvGraphicFramePr>
            <a:graphicFrameLocks noChangeAspect="1"/>
          </p:cNvGraphicFramePr>
          <p:nvPr>
            <p:extLst>
              <p:ext uri="{D42A27DB-BD31-4B8C-83A1-F6EECF244321}">
                <p14:modId xmlns:p14="http://schemas.microsoft.com/office/powerpoint/2010/main" val="2090349557"/>
              </p:ext>
            </p:extLst>
          </p:nvPr>
        </p:nvGraphicFramePr>
        <p:xfrm>
          <a:off x="3835530" y="3949658"/>
          <a:ext cx="3073400" cy="846137"/>
        </p:xfrm>
        <a:graphic>
          <a:graphicData uri="http://schemas.openxmlformats.org/presentationml/2006/ole">
            <mc:AlternateContent xmlns:mc="http://schemas.openxmlformats.org/markup-compatibility/2006">
              <mc:Choice xmlns:v="urn:schemas-microsoft-com:vml" Requires="v">
                <p:oleObj spid="_x0000_s75980" name="Equation" r:id="rId14" imgW="1524000" imgH="419100" progId="Equation.DSMT4">
                  <p:embed/>
                </p:oleObj>
              </mc:Choice>
              <mc:Fallback>
                <p:oleObj name="Equation" r:id="rId14" imgW="1524000" imgH="419100" progId="Equation.DSMT4">
                  <p:embed/>
                  <p:pic>
                    <p:nvPicPr>
                      <p:cNvPr id="33801" name="Object 7">
                        <a:extLst>
                          <a:ext uri="{FF2B5EF4-FFF2-40B4-BE49-F238E27FC236}">
                            <a16:creationId xmlns:a16="http://schemas.microsoft.com/office/drawing/2014/main" id="{4DF4812A-EFFA-42E8-8818-E45E9A8980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5530" y="3949658"/>
                        <a:ext cx="307340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8">
            <a:extLst>
              <a:ext uri="{FF2B5EF4-FFF2-40B4-BE49-F238E27FC236}">
                <a16:creationId xmlns:a16="http://schemas.microsoft.com/office/drawing/2014/main" id="{EA7D11E8-64A1-4D6E-9AEF-A62979EE1225}"/>
              </a:ext>
            </a:extLst>
          </p:cNvPr>
          <p:cNvGraphicFramePr>
            <a:graphicFrameLocks noChangeAspect="1"/>
          </p:cNvGraphicFramePr>
          <p:nvPr>
            <p:extLst>
              <p:ext uri="{D42A27DB-BD31-4B8C-83A1-F6EECF244321}">
                <p14:modId xmlns:p14="http://schemas.microsoft.com/office/powerpoint/2010/main" val="3326215392"/>
              </p:ext>
            </p:extLst>
          </p:nvPr>
        </p:nvGraphicFramePr>
        <p:xfrm>
          <a:off x="3908555" y="4930080"/>
          <a:ext cx="2647950" cy="411163"/>
        </p:xfrm>
        <a:graphic>
          <a:graphicData uri="http://schemas.openxmlformats.org/presentationml/2006/ole">
            <mc:AlternateContent xmlns:mc="http://schemas.openxmlformats.org/markup-compatibility/2006">
              <mc:Choice xmlns:v="urn:schemas-microsoft-com:vml" Requires="v">
                <p:oleObj spid="_x0000_s75981" name="Equation" r:id="rId16" imgW="1383699" imgH="215806" progId="Equation.DSMT4">
                  <p:embed/>
                </p:oleObj>
              </mc:Choice>
              <mc:Fallback>
                <p:oleObj name="Equation" r:id="rId16" imgW="1383699" imgH="215806" progId="Equation.DSMT4">
                  <p:embed/>
                  <p:pic>
                    <p:nvPicPr>
                      <p:cNvPr id="33802" name="Object 8">
                        <a:extLst>
                          <a:ext uri="{FF2B5EF4-FFF2-40B4-BE49-F238E27FC236}">
                            <a16:creationId xmlns:a16="http://schemas.microsoft.com/office/drawing/2014/main" id="{E37AAE34-9B3B-4126-BA3C-AC7C42F403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8555" y="4930080"/>
                        <a:ext cx="26479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a:extLst>
              <a:ext uri="{FF2B5EF4-FFF2-40B4-BE49-F238E27FC236}">
                <a16:creationId xmlns:a16="http://schemas.microsoft.com/office/drawing/2014/main" id="{76FC977B-75E3-4D17-96B3-3BDE6C19A85E}"/>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66646061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graphicFrame>
        <p:nvGraphicFramePr>
          <p:cNvPr id="13" name="Object 2">
            <a:extLst>
              <a:ext uri="{FF2B5EF4-FFF2-40B4-BE49-F238E27FC236}">
                <a16:creationId xmlns:a16="http://schemas.microsoft.com/office/drawing/2014/main" id="{45284542-B1D0-4AB7-BBC6-930F2922B310}"/>
              </a:ext>
            </a:extLst>
          </p:cNvPr>
          <p:cNvGraphicFramePr>
            <a:graphicFrameLocks noChangeAspect="1"/>
          </p:cNvGraphicFramePr>
          <p:nvPr>
            <p:extLst>
              <p:ext uri="{D42A27DB-BD31-4B8C-83A1-F6EECF244321}">
                <p14:modId xmlns:p14="http://schemas.microsoft.com/office/powerpoint/2010/main" val="3313775853"/>
              </p:ext>
            </p:extLst>
          </p:nvPr>
        </p:nvGraphicFramePr>
        <p:xfrm>
          <a:off x="2847256" y="1530711"/>
          <a:ext cx="3887788" cy="2974975"/>
        </p:xfrm>
        <a:graphic>
          <a:graphicData uri="http://schemas.openxmlformats.org/presentationml/2006/ole">
            <mc:AlternateContent xmlns:mc="http://schemas.openxmlformats.org/markup-compatibility/2006">
              <mc:Choice xmlns:v="urn:schemas-microsoft-com:vml" Requires="v">
                <p:oleObj spid="_x0000_s76854" name="Equation" r:id="rId4" imgW="1676400" imgH="1282700" progId="Equation.DSMT4">
                  <p:embed/>
                </p:oleObj>
              </mc:Choice>
              <mc:Fallback>
                <p:oleObj name="Equation" r:id="rId4" imgW="1676400" imgH="1282700" progId="Equation.DSMT4">
                  <p:embed/>
                  <p:pic>
                    <p:nvPicPr>
                      <p:cNvPr id="34820" name="Object 2">
                        <a:extLst>
                          <a:ext uri="{FF2B5EF4-FFF2-40B4-BE49-F238E27FC236}">
                            <a16:creationId xmlns:a16="http://schemas.microsoft.com/office/drawing/2014/main" id="{EFC2F7F8-9569-4AC7-A9E2-1787949F3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7256" y="1530711"/>
                        <a:ext cx="3887788" cy="297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 name="内容占位符 2">
            <a:extLst>
              <a:ext uri="{FF2B5EF4-FFF2-40B4-BE49-F238E27FC236}">
                <a16:creationId xmlns:a16="http://schemas.microsoft.com/office/drawing/2014/main" id="{E29D77EB-722F-4FC5-B95E-C63AACAECE78}"/>
              </a:ext>
            </a:extLst>
          </p:cNvPr>
          <p:cNvSpPr txBox="1">
            <a:spLocks noChangeArrowheads="1"/>
          </p:cNvSpPr>
          <p:nvPr/>
        </p:nvSpPr>
        <p:spPr>
          <a:xfrm>
            <a:off x="2362200" y="1752600"/>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So, for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2,                                            is true.</a:t>
            </a:r>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6" name="Object 3">
            <a:extLst>
              <a:ext uri="{FF2B5EF4-FFF2-40B4-BE49-F238E27FC236}">
                <a16:creationId xmlns:a16="http://schemas.microsoft.com/office/drawing/2014/main" id="{9EC4643D-2823-4451-96BA-B4442ED5F6E6}"/>
              </a:ext>
            </a:extLst>
          </p:cNvPr>
          <p:cNvGraphicFramePr>
            <a:graphicFrameLocks noChangeAspect="1"/>
          </p:cNvGraphicFramePr>
          <p:nvPr>
            <p:extLst>
              <p:ext uri="{D42A27DB-BD31-4B8C-83A1-F6EECF244321}">
                <p14:modId xmlns:p14="http://schemas.microsoft.com/office/powerpoint/2010/main" val="1475938794"/>
              </p:ext>
            </p:extLst>
          </p:nvPr>
        </p:nvGraphicFramePr>
        <p:xfrm>
          <a:off x="4288954" y="4753318"/>
          <a:ext cx="3829050" cy="544513"/>
        </p:xfrm>
        <a:graphic>
          <a:graphicData uri="http://schemas.openxmlformats.org/presentationml/2006/ole">
            <mc:AlternateContent xmlns:mc="http://schemas.openxmlformats.org/markup-compatibility/2006">
              <mc:Choice xmlns:v="urn:schemas-microsoft-com:vml" Requires="v">
                <p:oleObj spid="_x0000_s76855" name="Equation" r:id="rId6" imgW="1574117" imgH="215806" progId="Equation.DSMT4">
                  <p:embed/>
                </p:oleObj>
              </mc:Choice>
              <mc:Fallback>
                <p:oleObj name="Equation" r:id="rId6" imgW="1574117" imgH="215806" progId="Equation.DSMT4">
                  <p:embed/>
                  <p:pic>
                    <p:nvPicPr>
                      <p:cNvPr id="34821" name="Object 3">
                        <a:extLst>
                          <a:ext uri="{FF2B5EF4-FFF2-40B4-BE49-F238E27FC236}">
                            <a16:creationId xmlns:a16="http://schemas.microsoft.com/office/drawing/2014/main" id="{19E667D3-B6C5-4A42-A743-352FBABD39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8954" y="4753318"/>
                        <a:ext cx="38290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a:extLst>
              <a:ext uri="{FF2B5EF4-FFF2-40B4-BE49-F238E27FC236}">
                <a16:creationId xmlns:a16="http://schemas.microsoft.com/office/drawing/2014/main" id="{0CB803B1-51F3-4A1D-B3CE-F9B6540224F8}"/>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31079628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graphicFrame>
        <p:nvGraphicFramePr>
          <p:cNvPr id="13" name="Object 2">
            <a:extLst>
              <a:ext uri="{FF2B5EF4-FFF2-40B4-BE49-F238E27FC236}">
                <a16:creationId xmlns:a16="http://schemas.microsoft.com/office/drawing/2014/main" id="{C6897922-DE97-4D57-8CBD-939E71B818CE}"/>
              </a:ext>
            </a:extLst>
          </p:cNvPr>
          <p:cNvGraphicFramePr>
            <a:graphicFrameLocks noChangeAspect="1"/>
          </p:cNvGraphicFramePr>
          <p:nvPr>
            <p:extLst>
              <p:ext uri="{D42A27DB-BD31-4B8C-83A1-F6EECF244321}">
                <p14:modId xmlns:p14="http://schemas.microsoft.com/office/powerpoint/2010/main" val="3421954505"/>
              </p:ext>
            </p:extLst>
          </p:nvPr>
        </p:nvGraphicFramePr>
        <p:xfrm>
          <a:off x="3690989" y="1659271"/>
          <a:ext cx="7578725" cy="2447925"/>
        </p:xfrm>
        <a:graphic>
          <a:graphicData uri="http://schemas.openxmlformats.org/presentationml/2006/ole">
            <mc:AlternateContent xmlns:mc="http://schemas.openxmlformats.org/markup-compatibility/2006">
              <mc:Choice xmlns:v="urn:schemas-microsoft-com:vml" Requires="v">
                <p:oleObj spid="_x0000_s77852" name="Equation" r:id="rId4" imgW="2870200" imgH="927100" progId="Equation.DSMT4">
                  <p:embed/>
                </p:oleObj>
              </mc:Choice>
              <mc:Fallback>
                <p:oleObj name="Equation" r:id="rId4" imgW="2870200" imgH="927100" progId="Equation.DSMT4">
                  <p:embed/>
                  <p:pic>
                    <p:nvPicPr>
                      <p:cNvPr id="35844" name="Object 2">
                        <a:extLst>
                          <a:ext uri="{FF2B5EF4-FFF2-40B4-BE49-F238E27FC236}">
                            <a16:creationId xmlns:a16="http://schemas.microsoft.com/office/drawing/2014/main" id="{C95D47B6-E55E-4956-A4D1-15A3F8CA5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989" y="1659271"/>
                        <a:ext cx="7578725"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 name="内容占位符 2">
            <a:extLst>
              <a:ext uri="{FF2B5EF4-FFF2-40B4-BE49-F238E27FC236}">
                <a16:creationId xmlns:a16="http://schemas.microsoft.com/office/drawing/2014/main" id="{13AC80F2-7A44-46BF-869E-608A266F6AEA}"/>
              </a:ext>
            </a:extLst>
          </p:cNvPr>
          <p:cNvSpPr txBox="1">
            <a:spLocks noChangeArrowheads="1"/>
          </p:cNvSpPr>
          <p:nvPr/>
        </p:nvSpPr>
        <p:spPr>
          <a:xfrm>
            <a:off x="2419307" y="1505465"/>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endParaRPr lang="en-US" altLang="zh-CN" dirty="0">
              <a:ea typeface="宋体" panose="02010600030101010101" pitchFamily="2" charset="-122"/>
            </a:endParaRPr>
          </a:p>
          <a:p>
            <a:pPr>
              <a:buFontTx/>
              <a:buNone/>
            </a:pPr>
            <a:endParaRPr lang="en-US" altLang="zh-CN" dirty="0">
              <a:ea typeface="宋体" panose="02010600030101010101" pitchFamily="2" charset="-122"/>
            </a:endParaRPr>
          </a:p>
          <a:p>
            <a:pPr>
              <a:buFontTx/>
              <a:buNone/>
            </a:pPr>
            <a:endParaRPr lang="en-US" altLang="zh-CN" dirty="0">
              <a:ea typeface="宋体" panose="02010600030101010101" pitchFamily="2" charset="-122"/>
            </a:endParaRPr>
          </a:p>
          <a:p>
            <a:pPr>
              <a:buFontTx/>
              <a:buNone/>
            </a:pPr>
            <a:endParaRPr lang="en-US" altLang="zh-CN" dirty="0">
              <a:ea typeface="宋体" panose="02010600030101010101" pitchFamily="2" charset="-122"/>
            </a:endParaRPr>
          </a:p>
          <a:p>
            <a:pPr>
              <a:buFontTx/>
              <a:buNone/>
            </a:pPr>
            <a:endParaRPr lang="en-US" altLang="zh-CN" dirty="0">
              <a:ea typeface="宋体" panose="02010600030101010101" pitchFamily="2" charset="-122"/>
            </a:endParaRPr>
          </a:p>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is true, then,</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3BBC6B5D-7F54-4FD6-9D45-446F139B1D40}"/>
              </a:ext>
            </a:extLst>
          </p:cNvPr>
          <p:cNvPicPr>
            <a:picLocks noChangeAspect="1"/>
          </p:cNvPicPr>
          <p:nvPr/>
        </p:nvPicPr>
        <p:blipFill>
          <a:blip r:embed="rId6"/>
          <a:stretch>
            <a:fillRect/>
          </a:stretch>
        </p:blipFill>
        <p:spPr>
          <a:xfrm>
            <a:off x="2974271" y="4893175"/>
            <a:ext cx="7577985" cy="1231499"/>
          </a:xfrm>
          <a:prstGeom prst="rect">
            <a:avLst/>
          </a:prstGeom>
          <a:ln>
            <a:solidFill>
              <a:srgbClr val="F2F2F2"/>
            </a:solidFill>
          </a:ln>
        </p:spPr>
      </p:pic>
      <p:sp>
        <p:nvSpPr>
          <p:cNvPr id="18" name="矩形 17">
            <a:extLst>
              <a:ext uri="{FF2B5EF4-FFF2-40B4-BE49-F238E27FC236}">
                <a16:creationId xmlns:a16="http://schemas.microsoft.com/office/drawing/2014/main" id="{9841CB87-4344-4526-8C9E-1CA1D5DCB647}"/>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3" name="矩形 2">
            <a:extLst>
              <a:ext uri="{FF2B5EF4-FFF2-40B4-BE49-F238E27FC236}">
                <a16:creationId xmlns:a16="http://schemas.microsoft.com/office/drawing/2014/main" id="{B8284178-2888-4609-92C4-B761CD19437E}"/>
              </a:ext>
            </a:extLst>
          </p:cNvPr>
          <p:cNvSpPr/>
          <p:nvPr/>
        </p:nvSpPr>
        <p:spPr>
          <a:xfrm>
            <a:off x="2419307" y="1181319"/>
            <a:ext cx="1564457" cy="461665"/>
          </a:xfrm>
          <a:prstGeom prst="rect">
            <a:avLst/>
          </a:prstGeom>
        </p:spPr>
        <p:txBody>
          <a:bodyPr wrap="square">
            <a:spAutoFit/>
          </a:bodyPr>
          <a:lstStyle/>
          <a:p>
            <a:pPr>
              <a:buFontTx/>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Assume</a:t>
            </a:r>
          </a:p>
        </p:txBody>
      </p:sp>
    </p:spTree>
    <p:extLst>
      <p:ext uri="{BB962C8B-B14F-4D97-AF65-F5344CB8AC3E}">
        <p14:creationId xmlns:p14="http://schemas.microsoft.com/office/powerpoint/2010/main" val="3122043758"/>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graphicFrame>
        <p:nvGraphicFramePr>
          <p:cNvPr id="13" name="Object 2">
            <a:extLst>
              <a:ext uri="{FF2B5EF4-FFF2-40B4-BE49-F238E27FC236}">
                <a16:creationId xmlns:a16="http://schemas.microsoft.com/office/drawing/2014/main" id="{20E38911-6246-4C6A-8BCD-4011824DB67D}"/>
              </a:ext>
            </a:extLst>
          </p:cNvPr>
          <p:cNvGraphicFramePr>
            <a:graphicFrameLocks noChangeAspect="1"/>
          </p:cNvGraphicFramePr>
          <p:nvPr>
            <p:extLst>
              <p:ext uri="{D42A27DB-BD31-4B8C-83A1-F6EECF244321}">
                <p14:modId xmlns:p14="http://schemas.microsoft.com/office/powerpoint/2010/main" val="3903748536"/>
              </p:ext>
            </p:extLst>
          </p:nvPr>
        </p:nvGraphicFramePr>
        <p:xfrm>
          <a:off x="2405620" y="1137573"/>
          <a:ext cx="8528050" cy="5616575"/>
        </p:xfrm>
        <a:graphic>
          <a:graphicData uri="http://schemas.openxmlformats.org/presentationml/2006/ole">
            <mc:AlternateContent xmlns:mc="http://schemas.openxmlformats.org/markup-compatibility/2006">
              <mc:Choice xmlns:v="urn:schemas-microsoft-com:vml" Requires="v">
                <p:oleObj spid="_x0000_s78876" name="Equation" r:id="rId4" imgW="3695700" imgH="2336800" progId="Equation.DSMT4">
                  <p:embed/>
                </p:oleObj>
              </mc:Choice>
              <mc:Fallback>
                <p:oleObj name="Equation" r:id="rId4" imgW="3695700" imgH="2336800" progId="Equation.DSMT4">
                  <p:embed/>
                  <p:pic>
                    <p:nvPicPr>
                      <p:cNvPr id="36867" name="Object 2">
                        <a:extLst>
                          <a:ext uri="{FF2B5EF4-FFF2-40B4-BE49-F238E27FC236}">
                            <a16:creationId xmlns:a16="http://schemas.microsoft.com/office/drawing/2014/main" id="{44C1C842-64EB-45B7-A4CC-F5204117E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620" y="1137573"/>
                        <a:ext cx="85280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a:extLst>
              <a:ext uri="{FF2B5EF4-FFF2-40B4-BE49-F238E27FC236}">
                <a16:creationId xmlns:a16="http://schemas.microsoft.com/office/drawing/2014/main" id="{11DC224C-912A-40D0-9191-0F5747BEF188}"/>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827362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pic>
        <p:nvPicPr>
          <p:cNvPr id="2" name="图片 1">
            <a:extLst>
              <a:ext uri="{FF2B5EF4-FFF2-40B4-BE49-F238E27FC236}">
                <a16:creationId xmlns:a16="http://schemas.microsoft.com/office/drawing/2014/main" id="{F03E1913-DE8E-46EC-9B0B-D491C5F2117B}"/>
              </a:ext>
            </a:extLst>
          </p:cNvPr>
          <p:cNvPicPr>
            <a:picLocks noChangeAspect="1"/>
          </p:cNvPicPr>
          <p:nvPr/>
        </p:nvPicPr>
        <p:blipFill>
          <a:blip r:embed="rId3"/>
          <a:stretch>
            <a:fillRect/>
          </a:stretch>
        </p:blipFill>
        <p:spPr>
          <a:xfrm>
            <a:off x="2433799" y="1145553"/>
            <a:ext cx="8309568" cy="5712447"/>
          </a:xfrm>
          <a:prstGeom prst="rect">
            <a:avLst/>
          </a:prstGeom>
        </p:spPr>
      </p:pic>
      <p:pic>
        <p:nvPicPr>
          <p:cNvPr id="4" name="图片 3">
            <a:extLst>
              <a:ext uri="{FF2B5EF4-FFF2-40B4-BE49-F238E27FC236}">
                <a16:creationId xmlns:a16="http://schemas.microsoft.com/office/drawing/2014/main" id="{9806EA0D-581A-4A10-938D-2BB9B7D106FB}"/>
              </a:ext>
            </a:extLst>
          </p:cNvPr>
          <p:cNvPicPr>
            <a:picLocks noChangeAspect="1"/>
          </p:cNvPicPr>
          <p:nvPr/>
        </p:nvPicPr>
        <p:blipFill>
          <a:blip r:embed="rId4"/>
          <a:stretch>
            <a:fillRect/>
          </a:stretch>
        </p:blipFill>
        <p:spPr>
          <a:xfrm>
            <a:off x="2608882" y="4001776"/>
            <a:ext cx="2847079" cy="914479"/>
          </a:xfrm>
          <a:prstGeom prst="rect">
            <a:avLst/>
          </a:prstGeom>
        </p:spPr>
      </p:pic>
      <p:pic>
        <p:nvPicPr>
          <p:cNvPr id="5" name="图片 4">
            <a:extLst>
              <a:ext uri="{FF2B5EF4-FFF2-40B4-BE49-F238E27FC236}">
                <a16:creationId xmlns:a16="http://schemas.microsoft.com/office/drawing/2014/main" id="{DFCE3CA5-DC2A-4C1A-8E2C-147903848EF9}"/>
              </a:ext>
            </a:extLst>
          </p:cNvPr>
          <p:cNvPicPr>
            <a:picLocks noChangeAspect="1"/>
          </p:cNvPicPr>
          <p:nvPr/>
        </p:nvPicPr>
        <p:blipFill>
          <a:blip r:embed="rId5"/>
          <a:stretch>
            <a:fillRect/>
          </a:stretch>
        </p:blipFill>
        <p:spPr>
          <a:xfrm>
            <a:off x="5572959" y="4001774"/>
            <a:ext cx="2682472" cy="914479"/>
          </a:xfrm>
          <a:prstGeom prst="rect">
            <a:avLst/>
          </a:prstGeom>
        </p:spPr>
      </p:pic>
      <p:pic>
        <p:nvPicPr>
          <p:cNvPr id="26" name="图片 25">
            <a:extLst>
              <a:ext uri="{FF2B5EF4-FFF2-40B4-BE49-F238E27FC236}">
                <a16:creationId xmlns:a16="http://schemas.microsoft.com/office/drawing/2014/main" id="{9CB04124-0102-4DEB-A1A2-AD7324392E69}"/>
              </a:ext>
            </a:extLst>
          </p:cNvPr>
          <p:cNvPicPr>
            <a:picLocks noChangeAspect="1"/>
          </p:cNvPicPr>
          <p:nvPr/>
        </p:nvPicPr>
        <p:blipFill>
          <a:blip r:embed="rId6"/>
          <a:stretch>
            <a:fillRect/>
          </a:stretch>
        </p:blipFill>
        <p:spPr>
          <a:xfrm>
            <a:off x="8516015" y="4001775"/>
            <a:ext cx="2682472" cy="914479"/>
          </a:xfrm>
          <a:prstGeom prst="rect">
            <a:avLst/>
          </a:prstGeom>
        </p:spPr>
      </p:pic>
      <p:pic>
        <p:nvPicPr>
          <p:cNvPr id="28" name="图片 27">
            <a:extLst>
              <a:ext uri="{FF2B5EF4-FFF2-40B4-BE49-F238E27FC236}">
                <a16:creationId xmlns:a16="http://schemas.microsoft.com/office/drawing/2014/main" id="{5AE12BF8-703A-41D6-B044-C046312024AD}"/>
              </a:ext>
            </a:extLst>
          </p:cNvPr>
          <p:cNvPicPr>
            <a:picLocks noChangeAspect="1"/>
          </p:cNvPicPr>
          <p:nvPr/>
        </p:nvPicPr>
        <p:blipFill>
          <a:blip r:embed="rId7"/>
          <a:stretch>
            <a:fillRect/>
          </a:stretch>
        </p:blipFill>
        <p:spPr>
          <a:xfrm>
            <a:off x="2608882" y="4972648"/>
            <a:ext cx="2682472" cy="914479"/>
          </a:xfrm>
          <a:prstGeom prst="rect">
            <a:avLst/>
          </a:prstGeom>
        </p:spPr>
      </p:pic>
      <p:pic>
        <p:nvPicPr>
          <p:cNvPr id="30" name="图片 29">
            <a:extLst>
              <a:ext uri="{FF2B5EF4-FFF2-40B4-BE49-F238E27FC236}">
                <a16:creationId xmlns:a16="http://schemas.microsoft.com/office/drawing/2014/main" id="{42BC1F83-4D24-4BE1-A45E-3FB54512DF21}"/>
              </a:ext>
            </a:extLst>
          </p:cNvPr>
          <p:cNvPicPr>
            <a:picLocks noChangeAspect="1"/>
          </p:cNvPicPr>
          <p:nvPr/>
        </p:nvPicPr>
        <p:blipFill>
          <a:blip r:embed="rId7"/>
          <a:stretch>
            <a:fillRect/>
          </a:stretch>
        </p:blipFill>
        <p:spPr>
          <a:xfrm>
            <a:off x="5661228" y="4972647"/>
            <a:ext cx="2682472" cy="914479"/>
          </a:xfrm>
          <a:prstGeom prst="rect">
            <a:avLst/>
          </a:prstGeom>
        </p:spPr>
      </p:pic>
      <p:pic>
        <p:nvPicPr>
          <p:cNvPr id="32" name="图片 31">
            <a:extLst>
              <a:ext uri="{FF2B5EF4-FFF2-40B4-BE49-F238E27FC236}">
                <a16:creationId xmlns:a16="http://schemas.microsoft.com/office/drawing/2014/main" id="{1F3E8086-AA1F-4DA7-8F5B-F22F673028D3}"/>
              </a:ext>
            </a:extLst>
          </p:cNvPr>
          <p:cNvPicPr>
            <a:picLocks noChangeAspect="1"/>
          </p:cNvPicPr>
          <p:nvPr/>
        </p:nvPicPr>
        <p:blipFill>
          <a:blip r:embed="rId8"/>
          <a:stretch>
            <a:fillRect/>
          </a:stretch>
        </p:blipFill>
        <p:spPr>
          <a:xfrm>
            <a:off x="2547820" y="5943521"/>
            <a:ext cx="3548180" cy="914479"/>
          </a:xfrm>
          <a:prstGeom prst="rect">
            <a:avLst/>
          </a:prstGeom>
        </p:spPr>
      </p:pic>
      <p:pic>
        <p:nvPicPr>
          <p:cNvPr id="34" name="图片 33">
            <a:extLst>
              <a:ext uri="{FF2B5EF4-FFF2-40B4-BE49-F238E27FC236}">
                <a16:creationId xmlns:a16="http://schemas.microsoft.com/office/drawing/2014/main" id="{12D420F7-A753-4509-9BF9-73C5F6DE5C77}"/>
              </a:ext>
            </a:extLst>
          </p:cNvPr>
          <p:cNvPicPr>
            <a:picLocks noChangeAspect="1"/>
          </p:cNvPicPr>
          <p:nvPr/>
        </p:nvPicPr>
        <p:blipFill>
          <a:blip r:embed="rId9"/>
          <a:stretch>
            <a:fillRect/>
          </a:stretch>
        </p:blipFill>
        <p:spPr>
          <a:xfrm>
            <a:off x="6200137" y="5943520"/>
            <a:ext cx="3548180" cy="914479"/>
          </a:xfrm>
          <a:prstGeom prst="rect">
            <a:avLst/>
          </a:prstGeom>
        </p:spPr>
      </p:pic>
      <p:sp>
        <p:nvSpPr>
          <p:cNvPr id="35" name="矩形 34">
            <a:extLst>
              <a:ext uri="{FF2B5EF4-FFF2-40B4-BE49-F238E27FC236}">
                <a16:creationId xmlns:a16="http://schemas.microsoft.com/office/drawing/2014/main" id="{61DEF742-AFDC-4F52-822D-909366342DD5}"/>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759560061"/>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graphicFrame>
        <p:nvGraphicFramePr>
          <p:cNvPr id="15" name="Object 5">
            <a:extLst>
              <a:ext uri="{FF2B5EF4-FFF2-40B4-BE49-F238E27FC236}">
                <a16:creationId xmlns:a16="http://schemas.microsoft.com/office/drawing/2014/main" id="{69FFA96A-D51A-4102-A3DD-3417EAB5959B}"/>
              </a:ext>
            </a:extLst>
          </p:cNvPr>
          <p:cNvGraphicFramePr>
            <a:graphicFrameLocks noChangeAspect="1"/>
          </p:cNvGraphicFramePr>
          <p:nvPr>
            <p:extLst>
              <p:ext uri="{D42A27DB-BD31-4B8C-83A1-F6EECF244321}">
                <p14:modId xmlns:p14="http://schemas.microsoft.com/office/powerpoint/2010/main" val="2112627451"/>
              </p:ext>
            </p:extLst>
          </p:nvPr>
        </p:nvGraphicFramePr>
        <p:xfrm>
          <a:off x="2457493" y="1081045"/>
          <a:ext cx="2736850" cy="801688"/>
        </p:xfrm>
        <a:graphic>
          <a:graphicData uri="http://schemas.openxmlformats.org/presentationml/2006/ole">
            <mc:AlternateContent xmlns:mc="http://schemas.openxmlformats.org/markup-compatibility/2006">
              <mc:Choice xmlns:v="urn:schemas-microsoft-com:vml" Requires="v">
                <p:oleObj spid="_x0000_s80082" name="Equation" r:id="rId4" imgW="1333500" imgH="393700" progId="Equation.DSMT4">
                  <p:embed/>
                </p:oleObj>
              </mc:Choice>
              <mc:Fallback>
                <p:oleObj name="Equation" r:id="rId4" imgW="1333500" imgH="393700" progId="Equation.DSMT4">
                  <p:embed/>
                  <p:pic>
                    <p:nvPicPr>
                      <p:cNvPr id="39940" name="Object 5">
                        <a:extLst>
                          <a:ext uri="{FF2B5EF4-FFF2-40B4-BE49-F238E27FC236}">
                            <a16:creationId xmlns:a16="http://schemas.microsoft.com/office/drawing/2014/main" id="{C8C0FF7A-63C5-4E35-A233-4AF0113DF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493" y="1081045"/>
                        <a:ext cx="273685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7">
            <a:extLst>
              <a:ext uri="{FF2B5EF4-FFF2-40B4-BE49-F238E27FC236}">
                <a16:creationId xmlns:a16="http://schemas.microsoft.com/office/drawing/2014/main" id="{63A6F86B-6D9F-4CD4-A345-95909DAC5C70}"/>
              </a:ext>
            </a:extLst>
          </p:cNvPr>
          <p:cNvGraphicFramePr>
            <a:graphicFrameLocks noChangeAspect="1"/>
          </p:cNvGraphicFramePr>
          <p:nvPr>
            <p:extLst>
              <p:ext uri="{D42A27DB-BD31-4B8C-83A1-F6EECF244321}">
                <p14:modId xmlns:p14="http://schemas.microsoft.com/office/powerpoint/2010/main" val="2121723387"/>
              </p:ext>
            </p:extLst>
          </p:nvPr>
        </p:nvGraphicFramePr>
        <p:xfrm>
          <a:off x="6418305" y="1154070"/>
          <a:ext cx="2376488" cy="695325"/>
        </p:xfrm>
        <a:graphic>
          <a:graphicData uri="http://schemas.openxmlformats.org/presentationml/2006/ole">
            <mc:AlternateContent xmlns:mc="http://schemas.openxmlformats.org/markup-compatibility/2006">
              <mc:Choice xmlns:v="urn:schemas-microsoft-com:vml" Requires="v">
                <p:oleObj spid="_x0000_s80083" name="Equation" r:id="rId6" imgW="1333500" imgH="393700" progId="Equation.DSMT4">
                  <p:embed/>
                </p:oleObj>
              </mc:Choice>
              <mc:Fallback>
                <p:oleObj name="Equation" r:id="rId6" imgW="1333500" imgH="393700" progId="Equation.DSMT4">
                  <p:embed/>
                  <p:pic>
                    <p:nvPicPr>
                      <p:cNvPr id="39942" name="Object 7">
                        <a:extLst>
                          <a:ext uri="{FF2B5EF4-FFF2-40B4-BE49-F238E27FC236}">
                            <a16:creationId xmlns:a16="http://schemas.microsoft.com/office/drawing/2014/main" id="{04A53DAE-64CF-4D39-9895-56ABEE3DA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8305" y="1154070"/>
                        <a:ext cx="23764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9">
            <a:extLst>
              <a:ext uri="{FF2B5EF4-FFF2-40B4-BE49-F238E27FC236}">
                <a16:creationId xmlns:a16="http://schemas.microsoft.com/office/drawing/2014/main" id="{EEF07FDF-FEC4-4064-9504-321D039F9D38}"/>
              </a:ext>
            </a:extLst>
          </p:cNvPr>
          <p:cNvGraphicFramePr>
            <a:graphicFrameLocks noChangeAspect="1"/>
          </p:cNvGraphicFramePr>
          <p:nvPr>
            <p:extLst>
              <p:ext uri="{D42A27DB-BD31-4B8C-83A1-F6EECF244321}">
                <p14:modId xmlns:p14="http://schemas.microsoft.com/office/powerpoint/2010/main" val="374375924"/>
              </p:ext>
            </p:extLst>
          </p:nvPr>
        </p:nvGraphicFramePr>
        <p:xfrm>
          <a:off x="2457493" y="2017670"/>
          <a:ext cx="2592387" cy="788988"/>
        </p:xfrm>
        <a:graphic>
          <a:graphicData uri="http://schemas.openxmlformats.org/presentationml/2006/ole">
            <mc:AlternateContent xmlns:mc="http://schemas.openxmlformats.org/markup-compatibility/2006">
              <mc:Choice xmlns:v="urn:schemas-microsoft-com:vml" Requires="v">
                <p:oleObj spid="_x0000_s80084" name="Equation" r:id="rId8" imgW="1282700" imgH="393700" progId="Equation.DSMT4">
                  <p:embed/>
                </p:oleObj>
              </mc:Choice>
              <mc:Fallback>
                <p:oleObj name="Equation" r:id="rId8" imgW="1282700" imgH="393700" progId="Equation.DSMT4">
                  <p:embed/>
                  <p:pic>
                    <p:nvPicPr>
                      <p:cNvPr id="39944" name="Object 9">
                        <a:extLst>
                          <a:ext uri="{FF2B5EF4-FFF2-40B4-BE49-F238E27FC236}">
                            <a16:creationId xmlns:a16="http://schemas.microsoft.com/office/drawing/2014/main" id="{BA70CCC6-5E2A-4E60-927B-9ABFF4A84E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7493" y="2017670"/>
                        <a:ext cx="2592387"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1">
            <a:extLst>
              <a:ext uri="{FF2B5EF4-FFF2-40B4-BE49-F238E27FC236}">
                <a16:creationId xmlns:a16="http://schemas.microsoft.com/office/drawing/2014/main" id="{99E4FB98-A392-4986-BC94-481B2F91ACE3}"/>
              </a:ext>
            </a:extLst>
          </p:cNvPr>
          <p:cNvGraphicFramePr>
            <a:graphicFrameLocks noChangeAspect="1"/>
          </p:cNvGraphicFramePr>
          <p:nvPr>
            <p:extLst>
              <p:ext uri="{D42A27DB-BD31-4B8C-83A1-F6EECF244321}">
                <p14:modId xmlns:p14="http://schemas.microsoft.com/office/powerpoint/2010/main" val="4244007737"/>
              </p:ext>
            </p:extLst>
          </p:nvPr>
        </p:nvGraphicFramePr>
        <p:xfrm>
          <a:off x="5842043" y="2089108"/>
          <a:ext cx="3241675" cy="727075"/>
        </p:xfrm>
        <a:graphic>
          <a:graphicData uri="http://schemas.openxmlformats.org/presentationml/2006/ole">
            <mc:AlternateContent xmlns:mc="http://schemas.openxmlformats.org/markup-compatibility/2006">
              <mc:Choice xmlns:v="urn:schemas-microsoft-com:vml" Requires="v">
                <p:oleObj spid="_x0000_s80085" name="Equation" r:id="rId10" imgW="1739900" imgH="393700" progId="Equation.DSMT4">
                  <p:embed/>
                </p:oleObj>
              </mc:Choice>
              <mc:Fallback>
                <p:oleObj name="Equation" r:id="rId10" imgW="1739900" imgH="393700" progId="Equation.DSMT4">
                  <p:embed/>
                  <p:pic>
                    <p:nvPicPr>
                      <p:cNvPr id="39946" name="Object 11">
                        <a:extLst>
                          <a:ext uri="{FF2B5EF4-FFF2-40B4-BE49-F238E27FC236}">
                            <a16:creationId xmlns:a16="http://schemas.microsoft.com/office/drawing/2014/main" id="{DE9DB7D7-B72F-4A19-B874-A33AD1B49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2043" y="2089108"/>
                        <a:ext cx="32416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3">
            <a:extLst>
              <a:ext uri="{FF2B5EF4-FFF2-40B4-BE49-F238E27FC236}">
                <a16:creationId xmlns:a16="http://schemas.microsoft.com/office/drawing/2014/main" id="{8DB0D1BF-D1B2-4EE0-8F10-D6C0F134AAA6}"/>
              </a:ext>
            </a:extLst>
          </p:cNvPr>
          <p:cNvGraphicFramePr>
            <a:graphicFrameLocks noChangeAspect="1"/>
          </p:cNvGraphicFramePr>
          <p:nvPr>
            <p:extLst>
              <p:ext uri="{D42A27DB-BD31-4B8C-83A1-F6EECF244321}">
                <p14:modId xmlns:p14="http://schemas.microsoft.com/office/powerpoint/2010/main" val="254099012"/>
              </p:ext>
            </p:extLst>
          </p:nvPr>
        </p:nvGraphicFramePr>
        <p:xfrm>
          <a:off x="2457493" y="2927308"/>
          <a:ext cx="3025775" cy="674687"/>
        </p:xfrm>
        <a:graphic>
          <a:graphicData uri="http://schemas.openxmlformats.org/presentationml/2006/ole">
            <mc:AlternateContent xmlns:mc="http://schemas.openxmlformats.org/markup-compatibility/2006">
              <mc:Choice xmlns:v="urn:schemas-microsoft-com:vml" Requires="v">
                <p:oleObj spid="_x0000_s80086" name="Equation" r:id="rId12" imgW="1752600" imgH="393700" progId="Equation.DSMT4">
                  <p:embed/>
                </p:oleObj>
              </mc:Choice>
              <mc:Fallback>
                <p:oleObj name="Equation" r:id="rId12" imgW="1752600" imgH="393700" progId="Equation.DSMT4">
                  <p:embed/>
                  <p:pic>
                    <p:nvPicPr>
                      <p:cNvPr id="39948" name="Object 13">
                        <a:extLst>
                          <a:ext uri="{FF2B5EF4-FFF2-40B4-BE49-F238E27FC236}">
                            <a16:creationId xmlns:a16="http://schemas.microsoft.com/office/drawing/2014/main" id="{3E0B8FBE-18EB-44C7-BE6B-8E1508799C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57493" y="2927308"/>
                        <a:ext cx="30257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5">
            <a:extLst>
              <a:ext uri="{FF2B5EF4-FFF2-40B4-BE49-F238E27FC236}">
                <a16:creationId xmlns:a16="http://schemas.microsoft.com/office/drawing/2014/main" id="{3D1CBE4E-7AAF-4023-A51B-C21EEB1885BC}"/>
              </a:ext>
            </a:extLst>
          </p:cNvPr>
          <p:cNvGraphicFramePr>
            <a:graphicFrameLocks noChangeAspect="1"/>
          </p:cNvGraphicFramePr>
          <p:nvPr>
            <p:extLst>
              <p:ext uri="{D42A27DB-BD31-4B8C-83A1-F6EECF244321}">
                <p14:modId xmlns:p14="http://schemas.microsoft.com/office/powerpoint/2010/main" val="1862524230"/>
              </p:ext>
            </p:extLst>
          </p:nvPr>
        </p:nvGraphicFramePr>
        <p:xfrm>
          <a:off x="5915068" y="2881270"/>
          <a:ext cx="3095625" cy="679450"/>
        </p:xfrm>
        <a:graphic>
          <a:graphicData uri="http://schemas.openxmlformats.org/presentationml/2006/ole">
            <mc:AlternateContent xmlns:mc="http://schemas.openxmlformats.org/markup-compatibility/2006">
              <mc:Choice xmlns:v="urn:schemas-microsoft-com:vml" Requires="v">
                <p:oleObj spid="_x0000_s80087" name="Equation" r:id="rId14" imgW="1777229" imgH="393529" progId="Equation.DSMT4">
                  <p:embed/>
                </p:oleObj>
              </mc:Choice>
              <mc:Fallback>
                <p:oleObj name="Equation" r:id="rId14" imgW="1777229" imgH="393529" progId="Equation.DSMT4">
                  <p:embed/>
                  <p:pic>
                    <p:nvPicPr>
                      <p:cNvPr id="39950" name="Object 15">
                        <a:extLst>
                          <a:ext uri="{FF2B5EF4-FFF2-40B4-BE49-F238E27FC236}">
                            <a16:creationId xmlns:a16="http://schemas.microsoft.com/office/drawing/2014/main" id="{9F907757-AD20-47F4-841A-E198703507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15068" y="2881270"/>
                        <a:ext cx="30956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19">
            <a:extLst>
              <a:ext uri="{FF2B5EF4-FFF2-40B4-BE49-F238E27FC236}">
                <a16:creationId xmlns:a16="http://schemas.microsoft.com/office/drawing/2014/main" id="{931D3044-C832-4541-8B87-C45D23445C7A}"/>
              </a:ext>
            </a:extLst>
          </p:cNvPr>
          <p:cNvSpPr txBox="1">
            <a:spLocks noChangeArrowheads="1"/>
          </p:cNvSpPr>
          <p:nvPr/>
        </p:nvSpPr>
        <p:spPr bwMode="auto">
          <a:xfrm>
            <a:off x="2241593" y="5299033"/>
            <a:ext cx="3024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400" i="0">
                <a:latin typeface="Times New Roman" panose="02020603050405020304" pitchFamily="18" charset="0"/>
              </a:rPr>
              <a:t>Then we have</a:t>
            </a:r>
            <a:endParaRPr kumimoji="0" lang="zh-CN" altLang="en-US" sz="2400" i="0">
              <a:latin typeface="Times New Roman" panose="02020603050405020304" pitchFamily="18" charset="0"/>
            </a:endParaRPr>
          </a:p>
        </p:txBody>
      </p:sp>
      <p:graphicFrame>
        <p:nvGraphicFramePr>
          <p:cNvPr id="22" name="Object 20">
            <a:extLst>
              <a:ext uri="{FF2B5EF4-FFF2-40B4-BE49-F238E27FC236}">
                <a16:creationId xmlns:a16="http://schemas.microsoft.com/office/drawing/2014/main" id="{626D9FE3-0F85-4378-9749-FE125522E9E8}"/>
              </a:ext>
            </a:extLst>
          </p:cNvPr>
          <p:cNvGraphicFramePr>
            <a:graphicFrameLocks noChangeAspect="1"/>
          </p:cNvGraphicFramePr>
          <p:nvPr>
            <p:extLst>
              <p:ext uri="{D42A27DB-BD31-4B8C-83A1-F6EECF244321}">
                <p14:modId xmlns:p14="http://schemas.microsoft.com/office/powerpoint/2010/main" val="1555832489"/>
              </p:ext>
            </p:extLst>
          </p:nvPr>
        </p:nvGraphicFramePr>
        <p:xfrm>
          <a:off x="2528930" y="5802270"/>
          <a:ext cx="7380288" cy="895350"/>
        </p:xfrm>
        <a:graphic>
          <a:graphicData uri="http://schemas.openxmlformats.org/presentationml/2006/ole">
            <mc:AlternateContent xmlns:mc="http://schemas.openxmlformats.org/markup-compatibility/2006">
              <mc:Choice xmlns:v="urn:schemas-microsoft-com:vml" Requires="v">
                <p:oleObj spid="_x0000_s80088" name="Equation" r:id="rId16" imgW="3721100" imgH="457200" progId="Equation.DSMT4">
                  <p:embed/>
                </p:oleObj>
              </mc:Choice>
              <mc:Fallback>
                <p:oleObj name="Equation" r:id="rId16" imgW="3721100" imgH="457200" progId="Equation.DSMT4">
                  <p:embed/>
                  <p:pic>
                    <p:nvPicPr>
                      <p:cNvPr id="39954" name="Object 20">
                        <a:extLst>
                          <a:ext uri="{FF2B5EF4-FFF2-40B4-BE49-F238E27FC236}">
                            <a16:creationId xmlns:a16="http://schemas.microsoft.com/office/drawing/2014/main" id="{8EEC74D2-9C3D-45AB-A878-5A51E7EA57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28930" y="5802270"/>
                        <a:ext cx="738028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0">
            <a:extLst>
              <a:ext uri="{FF2B5EF4-FFF2-40B4-BE49-F238E27FC236}">
                <a16:creationId xmlns:a16="http://schemas.microsoft.com/office/drawing/2014/main" id="{8AAC99E9-4EA0-4449-B1CD-AC16EAB5B7D2}"/>
              </a:ext>
            </a:extLst>
          </p:cNvPr>
          <p:cNvGraphicFramePr>
            <a:graphicFrameLocks noChangeAspect="1"/>
          </p:cNvGraphicFramePr>
          <p:nvPr>
            <p:extLst>
              <p:ext uri="{D42A27DB-BD31-4B8C-83A1-F6EECF244321}">
                <p14:modId xmlns:p14="http://schemas.microsoft.com/office/powerpoint/2010/main" val="1222840455"/>
              </p:ext>
            </p:extLst>
          </p:nvPr>
        </p:nvGraphicFramePr>
        <p:xfrm>
          <a:off x="2487655" y="4011570"/>
          <a:ext cx="3051175" cy="679450"/>
        </p:xfrm>
        <a:graphic>
          <a:graphicData uri="http://schemas.openxmlformats.org/presentationml/2006/ole">
            <mc:AlternateContent xmlns:mc="http://schemas.openxmlformats.org/markup-compatibility/2006">
              <mc:Choice xmlns:v="urn:schemas-microsoft-com:vml" Requires="v">
                <p:oleObj spid="_x0000_s80089" name="Equation" r:id="rId18" imgW="1752600" imgH="393700" progId="Equation.DSMT4">
                  <p:embed/>
                </p:oleObj>
              </mc:Choice>
              <mc:Fallback>
                <p:oleObj name="Equation" r:id="rId18" imgW="1752600" imgH="393700" progId="Equation.DSMT4">
                  <p:embed/>
                  <p:pic>
                    <p:nvPicPr>
                      <p:cNvPr id="39955" name="Object 10">
                        <a:extLst>
                          <a:ext uri="{FF2B5EF4-FFF2-40B4-BE49-F238E27FC236}">
                            <a16:creationId xmlns:a16="http://schemas.microsoft.com/office/drawing/2014/main" id="{E6D8D84A-D805-456A-8B4B-1C615EFA949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87655" y="4011570"/>
                        <a:ext cx="30511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a:extLst>
              <a:ext uri="{FF2B5EF4-FFF2-40B4-BE49-F238E27FC236}">
                <a16:creationId xmlns:a16="http://schemas.microsoft.com/office/drawing/2014/main" id="{F145B33F-182C-45C9-A0A1-369C23C19753}"/>
              </a:ext>
            </a:extLst>
          </p:cNvPr>
          <p:cNvPicPr>
            <a:picLocks noChangeAspect="1"/>
          </p:cNvPicPr>
          <p:nvPr/>
        </p:nvPicPr>
        <p:blipFill>
          <a:blip r:embed="rId20"/>
          <a:stretch>
            <a:fillRect/>
          </a:stretch>
        </p:blipFill>
        <p:spPr>
          <a:xfrm>
            <a:off x="5674754" y="4571318"/>
            <a:ext cx="5261304" cy="847417"/>
          </a:xfrm>
          <a:prstGeom prst="rect">
            <a:avLst/>
          </a:prstGeom>
          <a:ln>
            <a:solidFill>
              <a:schemeClr val="tx1"/>
            </a:solidFill>
          </a:ln>
        </p:spPr>
      </p:pic>
      <p:sp>
        <p:nvSpPr>
          <p:cNvPr id="26" name="矩形 25">
            <a:extLst>
              <a:ext uri="{FF2B5EF4-FFF2-40B4-BE49-F238E27FC236}">
                <a16:creationId xmlns:a16="http://schemas.microsoft.com/office/drawing/2014/main" id="{A9C36879-8C04-4579-92AA-EFC3E7CE8242}"/>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37601443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sp>
        <p:nvSpPr>
          <p:cNvPr id="16" name="内容占位符 2">
            <a:extLst>
              <a:ext uri="{FF2B5EF4-FFF2-40B4-BE49-F238E27FC236}">
                <a16:creationId xmlns:a16="http://schemas.microsoft.com/office/drawing/2014/main" id="{23795C4E-4025-44CD-994E-7C80B28907CA}"/>
              </a:ext>
            </a:extLst>
          </p:cNvPr>
          <p:cNvSpPr txBox="1">
            <a:spLocks noChangeArrowheads="1"/>
          </p:cNvSpPr>
          <p:nvPr/>
        </p:nvSpPr>
        <p:spPr>
          <a:xfrm>
            <a:off x="2030702" y="1270687"/>
            <a:ext cx="9766986"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Tx/>
              <a:buNone/>
            </a:pPr>
            <a:r>
              <a:rPr lang="en-US" altLang="zh-CN" b="1" i="1" dirty="0">
                <a:ea typeface="宋体" panose="02010600030101010101" pitchFamily="2" charset="-122"/>
                <a:cs typeface="Times New Roman" panose="02020603050405020304" pitchFamily="18" charset="0"/>
              </a:rPr>
              <a:t>Example 3.4.5</a:t>
            </a:r>
            <a:r>
              <a:rPr lang="en-US" altLang="zh-CN" dirty="0">
                <a:ea typeface="宋体" panose="02010600030101010101" pitchFamily="2" charset="-122"/>
                <a:cs typeface="Times New Roman" panose="02020603050405020304" pitchFamily="18" charset="0"/>
              </a:rPr>
              <a:t>: There are </a:t>
            </a:r>
            <a:r>
              <a:rPr lang="en-US" altLang="zh-CN" dirty="0">
                <a:solidFill>
                  <a:schemeClr val="accent2"/>
                </a:solidFill>
                <a:ea typeface="宋体" panose="02010600030101010101" pitchFamily="2" charset="-122"/>
                <a:cs typeface="Times New Roman" panose="02020603050405020304" pitchFamily="18" charset="0"/>
              </a:rPr>
              <a:t>100 students </a:t>
            </a:r>
            <a:r>
              <a:rPr lang="en-US" altLang="zh-CN" dirty="0">
                <a:ea typeface="宋体" panose="02010600030101010101" pitchFamily="2" charset="-122"/>
                <a:cs typeface="Times New Roman" panose="02020603050405020304" pitchFamily="18" charset="0"/>
              </a:rPr>
              <a:t>in a department who must learn at least one of the three languages of French, German and English. 42 of the 100 students study French, 45 learn German, 65 learn English, 15 learn French and German, 20 learn French and English, and 25 learn German and English. </a:t>
            </a:r>
          </a:p>
          <a:p>
            <a:pPr>
              <a:lnSpc>
                <a:spcPct val="100000"/>
              </a:lnSpc>
              <a:buFontTx/>
              <a:buNone/>
            </a:pPr>
            <a:endParaRPr lang="en-US" altLang="zh-CN" dirty="0">
              <a:ea typeface="宋体" panose="02010600030101010101" pitchFamily="2" charset="-122"/>
              <a:cs typeface="Times New Roman" panose="02020603050405020304" pitchFamily="18" charset="0"/>
            </a:endParaRPr>
          </a:p>
          <a:p>
            <a:pPr>
              <a:lnSpc>
                <a:spcPct val="100000"/>
              </a:lnSpc>
              <a:buFontTx/>
              <a:buNone/>
            </a:pPr>
            <a:r>
              <a:rPr lang="en-US" altLang="zh-CN" dirty="0">
                <a:ea typeface="宋体" panose="02010600030101010101" pitchFamily="2" charset="-122"/>
                <a:cs typeface="Times New Roman" panose="02020603050405020304" pitchFamily="18" charset="0"/>
              </a:rPr>
              <a:t>Q. </a:t>
            </a:r>
            <a:r>
              <a:rPr lang="en-US" altLang="zh-CN" b="1" dirty="0">
                <a:ea typeface="宋体" panose="02010600030101010101" pitchFamily="2" charset="-122"/>
                <a:cs typeface="Times New Roman" panose="02020603050405020304" pitchFamily="18" charset="0"/>
              </a:rPr>
              <a:t>How many students are that learn three languages  at the same time? How many students are that only learn English?</a:t>
            </a:r>
            <a:endParaRPr lang="zh-CN" altLang="en-US" sz="2000" b="1" dirty="0">
              <a:ea typeface="宋体" panose="02010600030101010101" pitchFamily="2" charset="-122"/>
              <a:cs typeface="Times New Roman" panose="02020603050405020304" pitchFamily="18" charset="0"/>
            </a:endParaRPr>
          </a:p>
        </p:txBody>
      </p:sp>
      <p:sp>
        <p:nvSpPr>
          <p:cNvPr id="17" name="矩形 16">
            <a:extLst>
              <a:ext uri="{FF2B5EF4-FFF2-40B4-BE49-F238E27FC236}">
                <a16:creationId xmlns:a16="http://schemas.microsoft.com/office/drawing/2014/main" id="{37812BE6-7487-48DD-8A78-31137C8EA1C8}"/>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42339397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39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sp>
        <p:nvSpPr>
          <p:cNvPr id="13" name="内容占位符 2">
            <a:extLst>
              <a:ext uri="{FF2B5EF4-FFF2-40B4-BE49-F238E27FC236}">
                <a16:creationId xmlns:a16="http://schemas.microsoft.com/office/drawing/2014/main" id="{53AB9EE4-BAE1-45BD-85C6-F237AECA0F37}"/>
              </a:ext>
            </a:extLst>
          </p:cNvPr>
          <p:cNvSpPr txBox="1">
            <a:spLocks noChangeArrowheads="1"/>
          </p:cNvSpPr>
          <p:nvPr/>
        </p:nvSpPr>
        <p:spPr>
          <a:xfrm>
            <a:off x="2191737" y="1340565"/>
            <a:ext cx="9546679" cy="55006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Solution: let A,B,C be French, German and English students.</a:t>
            </a:r>
          </a:p>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Then  </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|A|=42,|B|=45,|C|=65,|A∩B|=15,|A∩C|=20,|B∩C|=25, |A∪B∪C|=100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a:p>
            <a:pPr>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By the inclusion and exclusion principle:</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|A∪B∪C| =(|A|+|B|+|C|)-(|A∩B|+|A∩C|+|B∩C|)+ |A∩B∩C|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 |A∩B∩C|=|A∪B∪C|-(|A|+|B|+|C|)+(|A∩B| +|A∩C|+|B∩C|)=8</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The number of student who only learn English:</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	|C|-|A∩C|-|B∩C|+|A∩B∩C|=28</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BA13274A-EA1C-44A4-A1D4-C8429B6979AB}"/>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2" name="组合 1">
            <a:extLst>
              <a:ext uri="{FF2B5EF4-FFF2-40B4-BE49-F238E27FC236}">
                <a16:creationId xmlns:a16="http://schemas.microsoft.com/office/drawing/2014/main" id="{5213FE28-6387-4576-8F26-796D655D3FD0}"/>
              </a:ext>
            </a:extLst>
          </p:cNvPr>
          <p:cNvGrpSpPr/>
          <p:nvPr/>
        </p:nvGrpSpPr>
        <p:grpSpPr>
          <a:xfrm>
            <a:off x="9497241" y="4725828"/>
            <a:ext cx="2354799" cy="1415866"/>
            <a:chOff x="9019245" y="4492751"/>
            <a:chExt cx="2354799" cy="1415866"/>
          </a:xfrm>
        </p:grpSpPr>
        <p:sp>
          <p:nvSpPr>
            <p:cNvPr id="21" name="椭圆 20">
              <a:extLst>
                <a:ext uri="{FF2B5EF4-FFF2-40B4-BE49-F238E27FC236}">
                  <a16:creationId xmlns:a16="http://schemas.microsoft.com/office/drawing/2014/main" id="{D8B07D73-4834-44C2-947A-177DC5B19AB1}"/>
                </a:ext>
              </a:extLst>
            </p:cNvPr>
            <p:cNvSpPr/>
            <p:nvPr/>
          </p:nvSpPr>
          <p:spPr>
            <a:xfrm>
              <a:off x="9979796" y="4492751"/>
              <a:ext cx="1394248" cy="1407750"/>
            </a:xfrm>
            <a:prstGeom prst="ellipse">
              <a:avLst/>
            </a:prstGeom>
            <a:pattFill prst="pct90">
              <a:fgClr>
                <a:schemeClr val="accent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任意多边形: 形状 21">
              <a:extLst>
                <a:ext uri="{FF2B5EF4-FFF2-40B4-BE49-F238E27FC236}">
                  <a16:creationId xmlns:a16="http://schemas.microsoft.com/office/drawing/2014/main" id="{751E1C98-AEA9-4FE5-9C3A-526BC45B16BF}"/>
                </a:ext>
              </a:extLst>
            </p:cNvPr>
            <p:cNvSpPr/>
            <p:nvPr/>
          </p:nvSpPr>
          <p:spPr>
            <a:xfrm>
              <a:off x="9462634" y="4492752"/>
              <a:ext cx="955740" cy="737997"/>
            </a:xfrm>
            <a:custGeom>
              <a:avLst/>
              <a:gdLst>
                <a:gd name="connsiteX0" fmla="*/ 260389 w 955740"/>
                <a:gd name="connsiteY0" fmla="*/ 0 h 737997"/>
                <a:gd name="connsiteX1" fmla="*/ 943350 w 955740"/>
                <a:gd name="connsiteY1" fmla="*/ 562020 h 737997"/>
                <a:gd name="connsiteX2" fmla="*/ 955740 w 955740"/>
                <a:gd name="connsiteY2" fmla="*/ 686119 h 737997"/>
                <a:gd name="connsiteX3" fmla="*/ 835846 w 955740"/>
                <a:gd name="connsiteY3" fmla="*/ 723697 h 737997"/>
                <a:gd name="connsiteX4" fmla="*/ 695351 w 955740"/>
                <a:gd name="connsiteY4" fmla="*/ 737997 h 737997"/>
                <a:gd name="connsiteX5" fmla="*/ 12390 w 955740"/>
                <a:gd name="connsiteY5" fmla="*/ 175978 h 737997"/>
                <a:gd name="connsiteX6" fmla="*/ 0 w 955740"/>
                <a:gd name="connsiteY6" fmla="*/ 51878 h 737997"/>
                <a:gd name="connsiteX7" fmla="*/ 119894 w 955740"/>
                <a:gd name="connsiteY7" fmla="*/ 14301 h 737997"/>
                <a:gd name="connsiteX8" fmla="*/ 260389 w 955740"/>
                <a:gd name="connsiteY8" fmla="*/ 0 h 73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740" h="737997">
                  <a:moveTo>
                    <a:pt x="260389" y="0"/>
                  </a:moveTo>
                  <a:cubicBezTo>
                    <a:pt x="597274" y="0"/>
                    <a:pt x="878346" y="241276"/>
                    <a:pt x="943350" y="562020"/>
                  </a:cubicBezTo>
                  <a:lnTo>
                    <a:pt x="955740" y="686119"/>
                  </a:lnTo>
                  <a:lnTo>
                    <a:pt x="835846" y="723697"/>
                  </a:lnTo>
                  <a:cubicBezTo>
                    <a:pt x="790465" y="733073"/>
                    <a:pt x="743478" y="737997"/>
                    <a:pt x="695351" y="737997"/>
                  </a:cubicBezTo>
                  <a:cubicBezTo>
                    <a:pt x="358467" y="737997"/>
                    <a:pt x="77395" y="496721"/>
                    <a:pt x="12390" y="175978"/>
                  </a:cubicBezTo>
                  <a:lnTo>
                    <a:pt x="0" y="51878"/>
                  </a:lnTo>
                  <a:lnTo>
                    <a:pt x="119894" y="14301"/>
                  </a:lnTo>
                  <a:cubicBezTo>
                    <a:pt x="165276" y="4924"/>
                    <a:pt x="212263" y="0"/>
                    <a:pt x="260389" y="0"/>
                  </a:cubicBezTo>
                  <a:close/>
                </a:path>
              </a:pathLst>
            </a:cu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任意多边形: 形状 22">
              <a:extLst>
                <a:ext uri="{FF2B5EF4-FFF2-40B4-BE49-F238E27FC236}">
                  <a16:creationId xmlns:a16="http://schemas.microsoft.com/office/drawing/2014/main" id="{E4DA33DC-4DD5-4EEE-A555-03356164EBE4}"/>
                </a:ext>
              </a:extLst>
            </p:cNvPr>
            <p:cNvSpPr/>
            <p:nvPr/>
          </p:nvSpPr>
          <p:spPr>
            <a:xfrm>
              <a:off x="9973656" y="4685588"/>
              <a:ext cx="440351" cy="1022075"/>
            </a:xfrm>
            <a:custGeom>
              <a:avLst/>
              <a:gdLst>
                <a:gd name="connsiteX0" fmla="*/ 220176 w 440351"/>
                <a:gd name="connsiteY0" fmla="*/ 0 h 1022075"/>
                <a:gd name="connsiteX1" fmla="*/ 236168 w 440351"/>
                <a:gd name="connsiteY1" fmla="*/ 13323 h 1022075"/>
                <a:gd name="connsiteX2" fmla="*/ 440351 w 440351"/>
                <a:gd name="connsiteY2" fmla="*/ 511037 h 1022075"/>
                <a:gd name="connsiteX3" fmla="*/ 236168 w 440351"/>
                <a:gd name="connsiteY3" fmla="*/ 1008752 h 1022075"/>
                <a:gd name="connsiteX4" fmla="*/ 220176 w 440351"/>
                <a:gd name="connsiteY4" fmla="*/ 1022075 h 1022075"/>
                <a:gd name="connsiteX5" fmla="*/ 204183 w 440351"/>
                <a:gd name="connsiteY5" fmla="*/ 1008752 h 1022075"/>
                <a:gd name="connsiteX6" fmla="*/ 0 w 440351"/>
                <a:gd name="connsiteY6" fmla="*/ 511037 h 1022075"/>
                <a:gd name="connsiteX7" fmla="*/ 204183 w 440351"/>
                <a:gd name="connsiteY7" fmla="*/ 13323 h 102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351" h="1022075">
                  <a:moveTo>
                    <a:pt x="220176" y="0"/>
                  </a:moveTo>
                  <a:lnTo>
                    <a:pt x="236168" y="13323"/>
                  </a:lnTo>
                  <a:cubicBezTo>
                    <a:pt x="362323" y="140699"/>
                    <a:pt x="440351" y="316668"/>
                    <a:pt x="440351" y="511037"/>
                  </a:cubicBezTo>
                  <a:cubicBezTo>
                    <a:pt x="440351" y="705407"/>
                    <a:pt x="362323" y="881376"/>
                    <a:pt x="236168" y="1008752"/>
                  </a:cubicBezTo>
                  <a:lnTo>
                    <a:pt x="220176" y="1022075"/>
                  </a:lnTo>
                  <a:lnTo>
                    <a:pt x="204183" y="1008752"/>
                  </a:lnTo>
                  <a:cubicBezTo>
                    <a:pt x="78028" y="881376"/>
                    <a:pt x="0" y="705407"/>
                    <a:pt x="0" y="511037"/>
                  </a:cubicBezTo>
                  <a:cubicBezTo>
                    <a:pt x="0" y="316668"/>
                    <a:pt x="78028" y="140699"/>
                    <a:pt x="204183" y="13323"/>
                  </a:cubicBezTo>
                  <a:close/>
                </a:path>
              </a:pathLst>
            </a:custGeom>
            <a:solidFill>
              <a:srgbClr val="FFC0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任意多边形: 形状 23">
              <a:extLst>
                <a:ext uri="{FF2B5EF4-FFF2-40B4-BE49-F238E27FC236}">
                  <a16:creationId xmlns:a16="http://schemas.microsoft.com/office/drawing/2014/main" id="{E51FBAEF-6844-44BB-8D4A-58C611DAAC8D}"/>
                </a:ext>
              </a:extLst>
            </p:cNvPr>
            <p:cNvSpPr/>
            <p:nvPr/>
          </p:nvSpPr>
          <p:spPr>
            <a:xfrm>
              <a:off x="9019245" y="4552881"/>
              <a:ext cx="1174586" cy="1355736"/>
            </a:xfrm>
            <a:custGeom>
              <a:avLst/>
              <a:gdLst>
                <a:gd name="connsiteX0" fmla="*/ 436303 w 1174586"/>
                <a:gd name="connsiteY0" fmla="*/ 0 h 1355736"/>
                <a:gd name="connsiteX1" fmla="*/ 442995 w 1174586"/>
                <a:gd name="connsiteY1" fmla="*/ 89302 h 1355736"/>
                <a:gd name="connsiteX2" fmla="*/ 860734 w 1174586"/>
                <a:gd name="connsiteY2" fmla="*/ 630669 h 1355736"/>
                <a:gd name="connsiteX3" fmla="*/ 954722 w 1174586"/>
                <a:gd name="connsiteY3" fmla="*/ 660127 h 1355736"/>
                <a:gd name="connsiteX4" fmla="*/ 968060 w 1174586"/>
                <a:gd name="connsiteY4" fmla="*/ 793716 h 1355736"/>
                <a:gd name="connsiteX5" fmla="*/ 1123893 w 1174586"/>
                <a:gd name="connsiteY5" fmla="*/ 1112495 h 1355736"/>
                <a:gd name="connsiteX6" fmla="*/ 1174586 w 1174586"/>
                <a:gd name="connsiteY6" fmla="*/ 1162471 h 1355736"/>
                <a:gd name="connsiteX7" fmla="*/ 1086893 w 1174586"/>
                <a:gd name="connsiteY7" fmla="*/ 1235525 h 1355736"/>
                <a:gd name="connsiteX8" fmla="*/ 697124 w 1174586"/>
                <a:gd name="connsiteY8" fmla="*/ 1355736 h 1355736"/>
                <a:gd name="connsiteX9" fmla="*/ 0 w 1174586"/>
                <a:gd name="connsiteY9" fmla="*/ 651861 h 1355736"/>
                <a:gd name="connsiteX10" fmla="*/ 425772 w 1174586"/>
                <a:gd name="connsiteY10" fmla="*/ 3300 h 135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4586" h="1355736">
                  <a:moveTo>
                    <a:pt x="436303" y="0"/>
                  </a:moveTo>
                  <a:lnTo>
                    <a:pt x="442995" y="89302"/>
                  </a:lnTo>
                  <a:cubicBezTo>
                    <a:pt x="480019" y="333962"/>
                    <a:pt x="641802" y="537172"/>
                    <a:pt x="860734" y="630669"/>
                  </a:cubicBezTo>
                  <a:lnTo>
                    <a:pt x="954722" y="660127"/>
                  </a:lnTo>
                  <a:lnTo>
                    <a:pt x="968060" y="793716"/>
                  </a:lnTo>
                  <a:cubicBezTo>
                    <a:pt x="992437" y="913995"/>
                    <a:pt x="1047198" y="1023099"/>
                    <a:pt x="1123893" y="1112495"/>
                  </a:cubicBezTo>
                  <a:lnTo>
                    <a:pt x="1174586" y="1162471"/>
                  </a:lnTo>
                  <a:lnTo>
                    <a:pt x="1086893" y="1235525"/>
                  </a:lnTo>
                  <a:cubicBezTo>
                    <a:pt x="975631" y="1311420"/>
                    <a:pt x="841503" y="1355736"/>
                    <a:pt x="697124" y="1355736"/>
                  </a:cubicBezTo>
                  <a:cubicBezTo>
                    <a:pt x="312113" y="1355736"/>
                    <a:pt x="0" y="1040600"/>
                    <a:pt x="0" y="651861"/>
                  </a:cubicBezTo>
                  <a:cubicBezTo>
                    <a:pt x="0" y="360307"/>
                    <a:pt x="175564" y="110154"/>
                    <a:pt x="425772" y="3300"/>
                  </a:cubicBezTo>
                  <a:close/>
                </a:path>
              </a:pathLst>
            </a:custGeom>
            <a:pattFill prst="pct90">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31410181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矩形 12">
            <a:extLst>
              <a:ext uri="{FF2B5EF4-FFF2-40B4-BE49-F238E27FC236}">
                <a16:creationId xmlns:a16="http://schemas.microsoft.com/office/drawing/2014/main" id="{2DFCE990-DE9A-4265-A605-CD325115D88A}"/>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u="sng" dirty="0">
                <a:solidFill>
                  <a:schemeClr val="bg1"/>
                </a:solidFill>
                <a:cs typeface="+mn-ea"/>
                <a:sym typeface="+mn-lt"/>
              </a:rPr>
              <a:t>交</a:t>
            </a:r>
            <a:r>
              <a:rPr lang="zh-CN" altLang="en-US" dirty="0">
                <a:solidFill>
                  <a:schemeClr val="bg1"/>
                </a:solidFill>
                <a:cs typeface="+mn-ea"/>
                <a:sym typeface="+mn-lt"/>
              </a:rPr>
              <a:t>  </a:t>
            </a:r>
            <a:r>
              <a:rPr lang="zh-CN" altLang="en-US" u="sng" dirty="0">
                <a:solidFill>
                  <a:schemeClr val="bg1"/>
                </a:solidFill>
                <a:cs typeface="+mn-ea"/>
                <a:sym typeface="+mn-lt"/>
              </a:rPr>
              <a:t>并</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
        <p:nvSpPr>
          <p:cNvPr id="16" name="文本框 15">
            <a:extLst>
              <a:ext uri="{FF2B5EF4-FFF2-40B4-BE49-F238E27FC236}">
                <a16:creationId xmlns:a16="http://schemas.microsoft.com/office/drawing/2014/main" id="{F7A3F41B-308F-4232-9F10-7DB624028D9A}"/>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Set Operations</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sp>
        <p:nvSpPr>
          <p:cNvPr id="14" name="Rectangle 3">
            <a:extLst>
              <a:ext uri="{FF2B5EF4-FFF2-40B4-BE49-F238E27FC236}">
                <a16:creationId xmlns:a16="http://schemas.microsoft.com/office/drawing/2014/main" id="{969D6B96-DEAA-485C-87BA-F7F58EDF8284}"/>
              </a:ext>
            </a:extLst>
          </p:cNvPr>
          <p:cNvSpPr txBox="1">
            <a:spLocks noChangeArrowheads="1"/>
          </p:cNvSpPr>
          <p:nvPr/>
        </p:nvSpPr>
        <p:spPr>
          <a:xfrm>
            <a:off x="2204784" y="2170196"/>
            <a:ext cx="8164512" cy="1512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ea typeface="宋体" panose="02010600030101010101" pitchFamily="2" charset="-122"/>
                <a:cs typeface="Times New Roman" panose="02020603050405020304" pitchFamily="18" charset="0"/>
              </a:rPr>
              <a:t>Definition: set of all common elements of sets A and B, is called intersection of A and B, written as A∩B.  </a:t>
            </a:r>
            <a:endParaRPr lang="zh-CN" altLang="en-US" dirty="0">
              <a:ea typeface="宋体" panose="02010600030101010101" pitchFamily="2" charset="-122"/>
              <a:cs typeface="Times New Roman" panose="02020603050405020304" pitchFamily="18" charset="0"/>
            </a:endParaRPr>
          </a:p>
        </p:txBody>
      </p:sp>
      <p:graphicFrame>
        <p:nvGraphicFramePr>
          <p:cNvPr id="19" name="Object 6">
            <a:extLst>
              <a:ext uri="{FF2B5EF4-FFF2-40B4-BE49-F238E27FC236}">
                <a16:creationId xmlns:a16="http://schemas.microsoft.com/office/drawing/2014/main" id="{FE3F87E2-7820-4C95-8586-2D7CC36A5D97}"/>
              </a:ext>
            </a:extLst>
          </p:cNvPr>
          <p:cNvGraphicFramePr>
            <a:graphicFrameLocks noChangeAspect="1"/>
          </p:cNvGraphicFramePr>
          <p:nvPr>
            <p:extLst>
              <p:ext uri="{D42A27DB-BD31-4B8C-83A1-F6EECF244321}">
                <p14:modId xmlns:p14="http://schemas.microsoft.com/office/powerpoint/2010/main" val="2227448450"/>
              </p:ext>
            </p:extLst>
          </p:nvPr>
        </p:nvGraphicFramePr>
        <p:xfrm>
          <a:off x="4444746" y="3339978"/>
          <a:ext cx="3887787" cy="482600"/>
        </p:xfrm>
        <a:graphic>
          <a:graphicData uri="http://schemas.openxmlformats.org/presentationml/2006/ole">
            <mc:AlternateContent xmlns:mc="http://schemas.openxmlformats.org/markup-compatibility/2006">
              <mc:Choice xmlns:v="urn:schemas-microsoft-com:vml" Requires="v">
                <p:oleObj spid="_x0000_s52286" name="Equation" r:id="rId4" imgW="1612900" imgH="203200" progId="Equation.DSMT4">
                  <p:embed/>
                </p:oleObj>
              </mc:Choice>
              <mc:Fallback>
                <p:oleObj name="Equation" r:id="rId4" imgW="1612900" imgH="203200" progId="Equation.DSMT4">
                  <p:embed/>
                  <p:pic>
                    <p:nvPicPr>
                      <p:cNvPr id="6151" name="Object 6">
                        <a:extLst>
                          <a:ext uri="{FF2B5EF4-FFF2-40B4-BE49-F238E27FC236}">
                            <a16:creationId xmlns:a16="http://schemas.microsoft.com/office/drawing/2014/main" id="{0DB9973A-F059-4251-9E22-CFAC4F278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4746" y="3339978"/>
                        <a:ext cx="38877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18">
            <a:extLst>
              <a:ext uri="{FF2B5EF4-FFF2-40B4-BE49-F238E27FC236}">
                <a16:creationId xmlns:a16="http://schemas.microsoft.com/office/drawing/2014/main" id="{83DAEFCE-9AE7-4D1E-A8BE-00C59B224AEF}"/>
              </a:ext>
            </a:extLst>
          </p:cNvPr>
          <p:cNvSpPr txBox="1">
            <a:spLocks noChangeArrowheads="1"/>
          </p:cNvSpPr>
          <p:nvPr/>
        </p:nvSpPr>
        <p:spPr bwMode="auto">
          <a:xfrm>
            <a:off x="2045023" y="1312946"/>
            <a:ext cx="6048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marL="571500" indent="-571500" eaLnBrk="1" hangingPunct="1">
              <a:spcBef>
                <a:spcPct val="0"/>
              </a:spcBef>
              <a:buFont typeface="Wingdings" panose="05000000000000000000" pitchFamily="2" charset="2"/>
              <a:buChar char="l"/>
            </a:pPr>
            <a:r>
              <a:rPr kumimoji="0" lang="en-US" altLang="zh-CN" sz="4000" b="1" i="0" dirty="0">
                <a:solidFill>
                  <a:srgbClr val="003366"/>
                </a:solidFill>
                <a:latin typeface="+mn-lt"/>
              </a:rPr>
              <a:t>Intersection</a:t>
            </a:r>
            <a:endParaRPr kumimoji="0" lang="zh-CN" altLang="en-US" sz="4000" b="1" i="0" dirty="0">
              <a:solidFill>
                <a:srgbClr val="003366"/>
              </a:solidFill>
              <a:latin typeface="+mn-lt"/>
            </a:endParaRPr>
          </a:p>
        </p:txBody>
      </p:sp>
      <p:sp>
        <p:nvSpPr>
          <p:cNvPr id="21" name="矩形 1">
            <a:extLst>
              <a:ext uri="{FF2B5EF4-FFF2-40B4-BE49-F238E27FC236}">
                <a16:creationId xmlns:a16="http://schemas.microsoft.com/office/drawing/2014/main" id="{7E0378D1-3529-454B-A6B9-937276E4309A}"/>
              </a:ext>
            </a:extLst>
          </p:cNvPr>
          <p:cNvSpPr>
            <a:spLocks noChangeArrowheads="1"/>
          </p:cNvSpPr>
          <p:nvPr/>
        </p:nvSpPr>
        <p:spPr bwMode="auto">
          <a:xfrm>
            <a:off x="2204784" y="4362245"/>
            <a:ext cx="85757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marL="457200" indent="-457200">
              <a:spcBef>
                <a:spcPct val="0"/>
              </a:spcBef>
              <a:buFont typeface="Wingdings" panose="05000000000000000000" pitchFamily="2" charset="2"/>
              <a:buChar char="Ø"/>
            </a:pPr>
            <a:r>
              <a:rPr kumimoji="0" lang="en-US" altLang="zh-CN" sz="2800" i="0" dirty="0">
                <a:latin typeface="+mn-lt"/>
                <a:cs typeface="Times New Roman" panose="02020603050405020304" pitchFamily="18" charset="0"/>
              </a:rPr>
              <a:t>Definition: set of all elements of sets A and B, is called union of A and B, written </a:t>
            </a:r>
            <a:r>
              <a:rPr kumimoji="0" lang="en-US" altLang="zh-CN" sz="2800" dirty="0">
                <a:latin typeface="+mn-lt"/>
                <a:cs typeface="Times New Roman" panose="02020603050405020304" pitchFamily="18" charset="0"/>
              </a:rPr>
              <a:t>as  A∪B</a:t>
            </a:r>
            <a:r>
              <a:rPr kumimoji="0" lang="en-US" altLang="zh-CN" sz="2800" i="0" dirty="0">
                <a:latin typeface="+mn-lt"/>
                <a:cs typeface="Times New Roman" panose="02020603050405020304" pitchFamily="18" charset="0"/>
              </a:rPr>
              <a:t>.  </a:t>
            </a:r>
            <a:endParaRPr kumimoji="0" lang="zh-CN" altLang="en-US" sz="2800" i="0" dirty="0">
              <a:latin typeface="+mn-lt"/>
              <a:cs typeface="Times New Roman" panose="02020603050405020304" pitchFamily="18" charset="0"/>
            </a:endParaRPr>
          </a:p>
        </p:txBody>
      </p:sp>
      <p:graphicFrame>
        <p:nvGraphicFramePr>
          <p:cNvPr id="22" name="Object 6">
            <a:extLst>
              <a:ext uri="{FF2B5EF4-FFF2-40B4-BE49-F238E27FC236}">
                <a16:creationId xmlns:a16="http://schemas.microsoft.com/office/drawing/2014/main" id="{C2ACE599-433C-4503-A981-ED687F645650}"/>
              </a:ext>
            </a:extLst>
          </p:cNvPr>
          <p:cNvGraphicFramePr>
            <a:graphicFrameLocks noChangeAspect="1"/>
          </p:cNvGraphicFramePr>
          <p:nvPr>
            <p:extLst>
              <p:ext uri="{D42A27DB-BD31-4B8C-83A1-F6EECF244321}">
                <p14:modId xmlns:p14="http://schemas.microsoft.com/office/powerpoint/2010/main" val="2098866068"/>
              </p:ext>
            </p:extLst>
          </p:nvPr>
        </p:nvGraphicFramePr>
        <p:xfrm>
          <a:off x="4006596" y="5369008"/>
          <a:ext cx="3816350" cy="474663"/>
        </p:xfrm>
        <a:graphic>
          <a:graphicData uri="http://schemas.openxmlformats.org/presentationml/2006/ole">
            <mc:AlternateContent xmlns:mc="http://schemas.openxmlformats.org/markup-compatibility/2006">
              <mc:Choice xmlns:v="urn:schemas-microsoft-com:vml" Requires="v">
                <p:oleObj spid="_x0000_s52287" name="Equation" r:id="rId6" imgW="1612900" imgH="203200" progId="Equation.DSMT4">
                  <p:embed/>
                </p:oleObj>
              </mc:Choice>
              <mc:Fallback>
                <p:oleObj name="Equation" r:id="rId6" imgW="1612900" imgH="203200" progId="Equation.DSMT4">
                  <p:embed/>
                  <p:pic>
                    <p:nvPicPr>
                      <p:cNvPr id="6156" name="Object 6">
                        <a:extLst>
                          <a:ext uri="{FF2B5EF4-FFF2-40B4-BE49-F238E27FC236}">
                            <a16:creationId xmlns:a16="http://schemas.microsoft.com/office/drawing/2014/main" id="{F85E3659-959E-40EF-87E6-76D2264A73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6596" y="5369008"/>
                        <a:ext cx="381635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2">
            <a:extLst>
              <a:ext uri="{FF2B5EF4-FFF2-40B4-BE49-F238E27FC236}">
                <a16:creationId xmlns:a16="http://schemas.microsoft.com/office/drawing/2014/main" id="{3D28366F-C237-43F1-B79F-F5E459689F48}"/>
              </a:ext>
            </a:extLst>
          </p:cNvPr>
          <p:cNvSpPr txBox="1">
            <a:spLocks noChangeArrowheads="1"/>
          </p:cNvSpPr>
          <p:nvPr/>
        </p:nvSpPr>
        <p:spPr bwMode="auto">
          <a:xfrm>
            <a:off x="2130171" y="3818021"/>
            <a:ext cx="8991600" cy="609600"/>
          </a:xfrm>
          <a:prstGeom prst="rect">
            <a:avLst/>
          </a:prstGeom>
          <a:noFill/>
          <a:ln>
            <a:noFill/>
          </a:ln>
        </p:spPr>
        <p:txBody>
          <a:bodyPr anchor="ctr"/>
          <a:lstStyle>
            <a:lvl1pPr algn="ctr" rtl="0" eaLnBrk="0" fontAlgn="base" hangingPunct="0">
              <a:spcBef>
                <a:spcPct val="0"/>
              </a:spcBef>
              <a:spcAft>
                <a:spcPct val="0"/>
              </a:spcAft>
              <a:defRPr kumimoji="1" sz="4400">
                <a:solidFill>
                  <a:srgbClr val="003366"/>
                </a:solidFill>
                <a:latin typeface="+mj-lt"/>
                <a:ea typeface="宋体" charset="0"/>
                <a:cs typeface="+mj-cs"/>
              </a:defRPr>
            </a:lvl1pPr>
            <a:lvl2pPr algn="ctr" rtl="0" eaLnBrk="0" fontAlgn="base" hangingPunct="0">
              <a:spcBef>
                <a:spcPct val="0"/>
              </a:spcBef>
              <a:spcAft>
                <a:spcPct val="0"/>
              </a:spcAft>
              <a:defRPr kumimoji="1" sz="4400">
                <a:solidFill>
                  <a:srgbClr val="003366"/>
                </a:solidFill>
                <a:latin typeface="Hemi Head 426" pitchFamily="2" charset="0"/>
                <a:ea typeface="宋体" charset="0"/>
              </a:defRPr>
            </a:lvl2pPr>
            <a:lvl3pPr algn="ctr" rtl="0" eaLnBrk="0" fontAlgn="base" hangingPunct="0">
              <a:spcBef>
                <a:spcPct val="0"/>
              </a:spcBef>
              <a:spcAft>
                <a:spcPct val="0"/>
              </a:spcAft>
              <a:defRPr kumimoji="1" sz="4400">
                <a:solidFill>
                  <a:srgbClr val="003366"/>
                </a:solidFill>
                <a:latin typeface="Hemi Head 426" pitchFamily="2" charset="0"/>
                <a:ea typeface="宋体" charset="0"/>
              </a:defRPr>
            </a:lvl3pPr>
            <a:lvl4pPr algn="ctr" rtl="0" eaLnBrk="0" fontAlgn="base" hangingPunct="0">
              <a:spcBef>
                <a:spcPct val="0"/>
              </a:spcBef>
              <a:spcAft>
                <a:spcPct val="0"/>
              </a:spcAft>
              <a:defRPr kumimoji="1" sz="4400">
                <a:solidFill>
                  <a:srgbClr val="003366"/>
                </a:solidFill>
                <a:latin typeface="Hemi Head 426" pitchFamily="2" charset="0"/>
                <a:ea typeface="宋体" charset="0"/>
              </a:defRPr>
            </a:lvl4pPr>
            <a:lvl5pPr algn="ctr" rtl="0" eaLnBrk="0" fontAlgn="base" hangingPunct="0">
              <a:spcBef>
                <a:spcPct val="0"/>
              </a:spcBef>
              <a:spcAft>
                <a:spcPct val="0"/>
              </a:spcAft>
              <a:defRPr kumimoji="1" sz="4400">
                <a:solidFill>
                  <a:srgbClr val="003366"/>
                </a:solidFill>
                <a:latin typeface="Hemi Head 426" pitchFamily="2" charset="0"/>
                <a:ea typeface="宋体" charset="0"/>
              </a:defRPr>
            </a:lvl5pPr>
            <a:lvl6pPr marL="457200" algn="ctr" rtl="0" fontAlgn="base">
              <a:spcBef>
                <a:spcPct val="0"/>
              </a:spcBef>
              <a:spcAft>
                <a:spcPct val="0"/>
              </a:spcAft>
              <a:defRPr sz="4400">
                <a:solidFill>
                  <a:srgbClr val="003366"/>
                </a:solidFill>
                <a:latin typeface="Hemi Head 426" pitchFamily="2" charset="0"/>
              </a:defRPr>
            </a:lvl6pPr>
            <a:lvl7pPr marL="914400" algn="ctr" rtl="0" fontAlgn="base">
              <a:spcBef>
                <a:spcPct val="0"/>
              </a:spcBef>
              <a:spcAft>
                <a:spcPct val="0"/>
              </a:spcAft>
              <a:defRPr sz="4400">
                <a:solidFill>
                  <a:srgbClr val="003366"/>
                </a:solidFill>
                <a:latin typeface="Hemi Head 426" pitchFamily="2" charset="0"/>
              </a:defRPr>
            </a:lvl7pPr>
            <a:lvl8pPr marL="1371600" algn="ctr" rtl="0" fontAlgn="base">
              <a:spcBef>
                <a:spcPct val="0"/>
              </a:spcBef>
              <a:spcAft>
                <a:spcPct val="0"/>
              </a:spcAft>
              <a:defRPr sz="4400">
                <a:solidFill>
                  <a:srgbClr val="003366"/>
                </a:solidFill>
                <a:latin typeface="Hemi Head 426" pitchFamily="2" charset="0"/>
              </a:defRPr>
            </a:lvl8pPr>
            <a:lvl9pPr marL="1828800" algn="ctr" rtl="0" fontAlgn="base">
              <a:spcBef>
                <a:spcPct val="0"/>
              </a:spcBef>
              <a:spcAft>
                <a:spcPct val="0"/>
              </a:spcAft>
              <a:defRPr sz="4400">
                <a:solidFill>
                  <a:srgbClr val="003366"/>
                </a:solidFill>
                <a:latin typeface="Hemi Head 426" pitchFamily="2" charset="0"/>
              </a:defRPr>
            </a:lvl9pPr>
          </a:lstStyle>
          <a:p>
            <a:pPr marL="571500" indent="-571500" algn="l" eaLnBrk="1" hangingPunct="1">
              <a:buFont typeface="Wingdings" panose="05000000000000000000" pitchFamily="2" charset="2"/>
              <a:buChar char="l"/>
              <a:defRPr/>
            </a:pPr>
            <a:r>
              <a:rPr kumimoji="0" lang="en-US" altLang="zh-CN" sz="4000" b="1" i="0" kern="0" dirty="0">
                <a:ea typeface="宋体" panose="02010600030101010101" pitchFamily="2" charset="-122"/>
              </a:rPr>
              <a:t>Union</a:t>
            </a:r>
            <a:endParaRPr kumimoji="0" lang="zh-CN" altLang="en-US" sz="4000" b="1" i="0" kern="0" dirty="0">
              <a:ea typeface="宋体" panose="02010600030101010101" pitchFamily="2" charset="-122"/>
            </a:endParaRPr>
          </a:p>
        </p:txBody>
      </p:sp>
    </p:spTree>
    <p:extLst>
      <p:ext uri="{BB962C8B-B14F-4D97-AF65-F5344CB8AC3E}">
        <p14:creationId xmlns:p14="http://schemas.microsoft.com/office/powerpoint/2010/main" val="17232069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sp>
        <p:nvSpPr>
          <p:cNvPr id="13" name="内容占位符 2">
            <a:extLst>
              <a:ext uri="{FF2B5EF4-FFF2-40B4-BE49-F238E27FC236}">
                <a16:creationId xmlns:a16="http://schemas.microsoft.com/office/drawing/2014/main" id="{AC367209-C7D8-4F35-AC7A-43945DB3E7EE}"/>
              </a:ext>
            </a:extLst>
          </p:cNvPr>
          <p:cNvSpPr txBox="1">
            <a:spLocks noChangeArrowheads="1"/>
          </p:cNvSpPr>
          <p:nvPr/>
        </p:nvSpPr>
        <p:spPr>
          <a:xfrm>
            <a:off x="2229924" y="1456038"/>
            <a:ext cx="8380412" cy="52212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3.4.6</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Evaluate the Euler function. Euler function</a:t>
            </a:r>
          </a:p>
          <a:p>
            <a:pPr>
              <a:buFontTx/>
              <a:buNone/>
            </a:pPr>
            <a:r>
              <a:rPr lang="en-US" altLang="zh-CN" sz="2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is the number of prime numbers that are mutually prime with</a:t>
            </a:r>
            <a:r>
              <a:rPr lang="en-US" altLang="zh-CN" sz="24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n </a:t>
            </a:r>
            <a:r>
              <a:rPr lang="en-US" altLang="zh-CN" sz="24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a:buFontTx/>
              <a:buNone/>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For example,                 , because prime numbers that are mutually prime with 12 are 1,5,7,11.</a:t>
            </a:r>
          </a:p>
          <a:p>
            <a:pPr>
              <a:buFontTx/>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Try to give the formula of Euler function by the inclusion and exclusion principle</a:t>
            </a:r>
          </a:p>
          <a:p>
            <a:pPr>
              <a:buFontTx/>
              <a:buNone/>
            </a:pP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Answer: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Given positive integer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n,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is prime factorization of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n, assume</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Then </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5" name="Object 3">
            <a:extLst>
              <a:ext uri="{FF2B5EF4-FFF2-40B4-BE49-F238E27FC236}">
                <a16:creationId xmlns:a16="http://schemas.microsoft.com/office/drawing/2014/main" id="{DB07CABE-94F0-47CE-A355-05E3058A5973}"/>
              </a:ext>
            </a:extLst>
          </p:cNvPr>
          <p:cNvGraphicFramePr>
            <a:graphicFrameLocks noChangeAspect="1"/>
          </p:cNvGraphicFramePr>
          <p:nvPr>
            <p:extLst>
              <p:ext uri="{D42A27DB-BD31-4B8C-83A1-F6EECF244321}">
                <p14:modId xmlns:p14="http://schemas.microsoft.com/office/powerpoint/2010/main" val="3196015174"/>
              </p:ext>
            </p:extLst>
          </p:nvPr>
        </p:nvGraphicFramePr>
        <p:xfrm>
          <a:off x="2231629" y="2386871"/>
          <a:ext cx="1941512" cy="517525"/>
        </p:xfrm>
        <a:graphic>
          <a:graphicData uri="http://schemas.openxmlformats.org/presentationml/2006/ole">
            <mc:AlternateContent xmlns:mc="http://schemas.openxmlformats.org/markup-compatibility/2006">
              <mc:Choice xmlns:v="urn:schemas-microsoft-com:vml" Requires="v">
                <p:oleObj spid="_x0000_s81028" name="Equation" r:id="rId4" imgW="710891" imgH="190417" progId="Equation.DSMT4">
                  <p:embed/>
                </p:oleObj>
              </mc:Choice>
              <mc:Fallback>
                <p:oleObj name="Equation" r:id="rId4" imgW="710891" imgH="190417" progId="Equation.DSMT4">
                  <p:embed/>
                  <p:pic>
                    <p:nvPicPr>
                      <p:cNvPr id="43016" name="Object 3">
                        <a:extLst>
                          <a:ext uri="{FF2B5EF4-FFF2-40B4-BE49-F238E27FC236}">
                            <a16:creationId xmlns:a16="http://schemas.microsoft.com/office/drawing/2014/main" id="{7825505A-6C1B-4E91-9B88-D9B189996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629" y="2386871"/>
                        <a:ext cx="19415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5">
            <a:extLst>
              <a:ext uri="{FF2B5EF4-FFF2-40B4-BE49-F238E27FC236}">
                <a16:creationId xmlns:a16="http://schemas.microsoft.com/office/drawing/2014/main" id="{910A612E-D835-4AD6-9F1F-FCB25660C7C3}"/>
              </a:ext>
            </a:extLst>
          </p:cNvPr>
          <p:cNvGraphicFramePr>
            <a:graphicFrameLocks noChangeAspect="1"/>
          </p:cNvGraphicFramePr>
          <p:nvPr>
            <p:extLst>
              <p:ext uri="{D42A27DB-BD31-4B8C-83A1-F6EECF244321}">
                <p14:modId xmlns:p14="http://schemas.microsoft.com/office/powerpoint/2010/main" val="1903341667"/>
              </p:ext>
            </p:extLst>
          </p:nvPr>
        </p:nvGraphicFramePr>
        <p:xfrm>
          <a:off x="3985816" y="2812321"/>
          <a:ext cx="1266825" cy="479425"/>
        </p:xfrm>
        <a:graphic>
          <a:graphicData uri="http://schemas.openxmlformats.org/presentationml/2006/ole">
            <mc:AlternateContent xmlns:mc="http://schemas.openxmlformats.org/markup-compatibility/2006">
              <mc:Choice xmlns:v="urn:schemas-microsoft-com:vml" Requires="v">
                <p:oleObj spid="_x0000_s81029" name="Equation" r:id="rId6" imgW="508000" imgH="190500" progId="Equation.DSMT4">
                  <p:embed/>
                </p:oleObj>
              </mc:Choice>
              <mc:Fallback>
                <p:oleObj name="Equation" r:id="rId6" imgW="508000" imgH="190500" progId="Equation.DSMT4">
                  <p:embed/>
                  <p:pic>
                    <p:nvPicPr>
                      <p:cNvPr id="43018" name="Object 5">
                        <a:extLst>
                          <a:ext uri="{FF2B5EF4-FFF2-40B4-BE49-F238E27FC236}">
                            <a16:creationId xmlns:a16="http://schemas.microsoft.com/office/drawing/2014/main" id="{F5FDDF6D-8D3D-4087-A0D7-8F850EC75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5816" y="2812321"/>
                        <a:ext cx="12668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7">
            <a:extLst>
              <a:ext uri="{FF2B5EF4-FFF2-40B4-BE49-F238E27FC236}">
                <a16:creationId xmlns:a16="http://schemas.microsoft.com/office/drawing/2014/main" id="{B7FFA00C-C022-45C9-99CA-F8BF3F3625E9}"/>
              </a:ext>
            </a:extLst>
          </p:cNvPr>
          <p:cNvGraphicFramePr>
            <a:graphicFrameLocks noChangeAspect="1"/>
          </p:cNvGraphicFramePr>
          <p:nvPr>
            <p:extLst>
              <p:ext uri="{D42A27DB-BD31-4B8C-83A1-F6EECF244321}">
                <p14:modId xmlns:p14="http://schemas.microsoft.com/office/powerpoint/2010/main" val="2084083900"/>
              </p:ext>
            </p:extLst>
          </p:nvPr>
        </p:nvGraphicFramePr>
        <p:xfrm>
          <a:off x="6405166" y="4371246"/>
          <a:ext cx="2089150" cy="528637"/>
        </p:xfrm>
        <a:graphic>
          <a:graphicData uri="http://schemas.openxmlformats.org/presentationml/2006/ole">
            <mc:AlternateContent xmlns:mc="http://schemas.openxmlformats.org/markup-compatibility/2006">
              <mc:Choice xmlns:v="urn:schemas-microsoft-com:vml" Requires="v">
                <p:oleObj spid="_x0000_s81030" name="Equation" r:id="rId8" imgW="863225" imgH="215806" progId="Equation.DSMT4">
                  <p:embed/>
                </p:oleObj>
              </mc:Choice>
              <mc:Fallback>
                <p:oleObj name="Equation" r:id="rId8" imgW="863225" imgH="215806" progId="Equation.DSMT4">
                  <p:embed/>
                  <p:pic>
                    <p:nvPicPr>
                      <p:cNvPr id="43020" name="Object 7">
                        <a:extLst>
                          <a:ext uri="{FF2B5EF4-FFF2-40B4-BE49-F238E27FC236}">
                            <a16:creationId xmlns:a16="http://schemas.microsoft.com/office/drawing/2014/main" id="{7B7019DF-3893-4340-BED3-62B796800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5166" y="4371246"/>
                        <a:ext cx="20891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9">
            <a:extLst>
              <a:ext uri="{FF2B5EF4-FFF2-40B4-BE49-F238E27FC236}">
                <a16:creationId xmlns:a16="http://schemas.microsoft.com/office/drawing/2014/main" id="{64E4707C-F330-4DCF-B82A-FFB4D0020F29}"/>
              </a:ext>
            </a:extLst>
          </p:cNvPr>
          <p:cNvGraphicFramePr>
            <a:graphicFrameLocks noChangeAspect="1"/>
          </p:cNvGraphicFramePr>
          <p:nvPr>
            <p:extLst>
              <p:ext uri="{D42A27DB-BD31-4B8C-83A1-F6EECF244321}">
                <p14:modId xmlns:p14="http://schemas.microsoft.com/office/powerpoint/2010/main" val="2502295469"/>
              </p:ext>
            </p:extLst>
          </p:nvPr>
        </p:nvGraphicFramePr>
        <p:xfrm>
          <a:off x="3309541" y="5228496"/>
          <a:ext cx="5399088" cy="534987"/>
        </p:xfrm>
        <a:graphic>
          <a:graphicData uri="http://schemas.openxmlformats.org/presentationml/2006/ole">
            <mc:AlternateContent xmlns:mc="http://schemas.openxmlformats.org/markup-compatibility/2006">
              <mc:Choice xmlns:v="urn:schemas-microsoft-com:vml" Requires="v">
                <p:oleObj spid="_x0000_s81031" name="Equation" r:id="rId10" imgW="1701800" imgH="203200" progId="Equation.DSMT4">
                  <p:embed/>
                </p:oleObj>
              </mc:Choice>
              <mc:Fallback>
                <p:oleObj name="Equation" r:id="rId10" imgW="1701800" imgH="203200" progId="Equation.DSMT4">
                  <p:embed/>
                  <p:pic>
                    <p:nvPicPr>
                      <p:cNvPr id="43022" name="Object 9">
                        <a:extLst>
                          <a:ext uri="{FF2B5EF4-FFF2-40B4-BE49-F238E27FC236}">
                            <a16:creationId xmlns:a16="http://schemas.microsoft.com/office/drawing/2014/main" id="{6B85FE1D-FA32-4CAE-AA83-E7A3459577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3406" b="920"/>
                      <a:stretch>
                        <a:fillRect/>
                      </a:stretch>
                    </p:blipFill>
                    <p:spPr bwMode="auto">
                      <a:xfrm>
                        <a:off x="3309541" y="5228496"/>
                        <a:ext cx="53990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1">
            <a:extLst>
              <a:ext uri="{FF2B5EF4-FFF2-40B4-BE49-F238E27FC236}">
                <a16:creationId xmlns:a16="http://schemas.microsoft.com/office/drawing/2014/main" id="{44C1F378-B2D1-461B-B047-9DC9EC956710}"/>
              </a:ext>
            </a:extLst>
          </p:cNvPr>
          <p:cNvSpPr>
            <a:spLocks noChangeArrowheads="1"/>
          </p:cNvSpPr>
          <p:nvPr/>
        </p:nvSpPr>
        <p:spPr bwMode="auto">
          <a:xfrm>
            <a:off x="7524354" y="5220558"/>
            <a:ext cx="1947862" cy="490538"/>
          </a:xfrm>
          <a:prstGeom prst="rect">
            <a:avLst/>
          </a:prstGeom>
          <a:solidFill>
            <a:srgbClr val="F2F2F2"/>
          </a:solidFill>
          <a:ln w="9525">
            <a:solidFill>
              <a:srgbClr val="F2F2F2"/>
            </a:solidFill>
            <a:round/>
            <a:headEnd/>
            <a:tailEnd/>
          </a:ln>
        </p:spPr>
        <p:txBody>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r>
              <a:rPr kumimoji="0" lang="en-US" altLang="zh-CN" sz="2400" dirty="0">
                <a:latin typeface="Times New Roman" panose="02020603050405020304" pitchFamily="18" charset="0"/>
              </a:rPr>
              <a:t>can divide x </a:t>
            </a:r>
            <a:r>
              <a:rPr kumimoji="0" lang="en-US" altLang="zh-CN" sz="2400" i="0" dirty="0">
                <a:latin typeface="Times New Roman" panose="02020603050405020304" pitchFamily="18" charset="0"/>
              </a:rPr>
              <a:t>}</a:t>
            </a:r>
            <a:endParaRPr kumimoji="0" lang="zh-CN" altLang="en-US" sz="2400" i="0" dirty="0">
              <a:latin typeface="Times New Roman" panose="02020603050405020304" pitchFamily="18" charset="0"/>
            </a:endParaRPr>
          </a:p>
        </p:txBody>
      </p:sp>
      <p:graphicFrame>
        <p:nvGraphicFramePr>
          <p:cNvPr id="20" name="Object 11">
            <a:extLst>
              <a:ext uri="{FF2B5EF4-FFF2-40B4-BE49-F238E27FC236}">
                <a16:creationId xmlns:a16="http://schemas.microsoft.com/office/drawing/2014/main" id="{6C525EB7-910F-44AD-8F3C-27BCB1E22F23}"/>
              </a:ext>
            </a:extLst>
          </p:cNvPr>
          <p:cNvGraphicFramePr>
            <a:graphicFrameLocks noChangeAspect="1"/>
          </p:cNvGraphicFramePr>
          <p:nvPr>
            <p:extLst>
              <p:ext uri="{D42A27DB-BD31-4B8C-83A1-F6EECF244321}">
                <p14:modId xmlns:p14="http://schemas.microsoft.com/office/powerpoint/2010/main" val="101397889"/>
              </p:ext>
            </p:extLst>
          </p:nvPr>
        </p:nvGraphicFramePr>
        <p:xfrm>
          <a:off x="3792923" y="6003328"/>
          <a:ext cx="4214813" cy="581025"/>
        </p:xfrm>
        <a:graphic>
          <a:graphicData uri="http://schemas.openxmlformats.org/presentationml/2006/ole">
            <mc:AlternateContent xmlns:mc="http://schemas.openxmlformats.org/markup-compatibility/2006">
              <mc:Choice xmlns:v="urn:schemas-microsoft-com:vml" Requires="v">
                <p:oleObj spid="_x0000_s81032" name="Equation" r:id="rId12" imgW="1586811" imgH="215806" progId="Equation.DSMT4">
                  <p:embed/>
                </p:oleObj>
              </mc:Choice>
              <mc:Fallback>
                <p:oleObj name="Equation" r:id="rId12" imgW="1586811" imgH="215806" progId="Equation.DSMT4">
                  <p:embed/>
                  <p:pic>
                    <p:nvPicPr>
                      <p:cNvPr id="43024" name="Object 11">
                        <a:extLst>
                          <a:ext uri="{FF2B5EF4-FFF2-40B4-BE49-F238E27FC236}">
                            <a16:creationId xmlns:a16="http://schemas.microsoft.com/office/drawing/2014/main" id="{44ABC178-4B54-46C9-9400-6FF9DCB6BE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923" y="6003328"/>
                        <a:ext cx="4214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矩形 20">
            <a:extLst>
              <a:ext uri="{FF2B5EF4-FFF2-40B4-BE49-F238E27FC236}">
                <a16:creationId xmlns:a16="http://schemas.microsoft.com/office/drawing/2014/main" id="{ADDCBBF7-4A37-44A2-8BA4-24D5736ADF24}"/>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92949167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Principle of inclusion-exclusion</a:t>
            </a:r>
          </a:p>
        </p:txBody>
      </p:sp>
      <p:graphicFrame>
        <p:nvGraphicFramePr>
          <p:cNvPr id="13" name="Object 18">
            <a:extLst>
              <a:ext uri="{FF2B5EF4-FFF2-40B4-BE49-F238E27FC236}">
                <a16:creationId xmlns:a16="http://schemas.microsoft.com/office/drawing/2014/main" id="{BE74B7FC-FED8-43CD-BD1A-0D7DA0D86927}"/>
              </a:ext>
            </a:extLst>
          </p:cNvPr>
          <p:cNvGraphicFramePr>
            <a:graphicFrameLocks noChangeAspect="1"/>
          </p:cNvGraphicFramePr>
          <p:nvPr>
            <p:extLst>
              <p:ext uri="{D42A27DB-BD31-4B8C-83A1-F6EECF244321}">
                <p14:modId xmlns:p14="http://schemas.microsoft.com/office/powerpoint/2010/main" val="54585627"/>
              </p:ext>
            </p:extLst>
          </p:nvPr>
        </p:nvGraphicFramePr>
        <p:xfrm>
          <a:off x="2561226" y="1554726"/>
          <a:ext cx="4535285" cy="1872913"/>
        </p:xfrm>
        <a:graphic>
          <a:graphicData uri="http://schemas.openxmlformats.org/presentationml/2006/ole">
            <mc:AlternateContent xmlns:mc="http://schemas.openxmlformats.org/markup-compatibility/2006">
              <mc:Choice xmlns:v="urn:schemas-microsoft-com:vml" Requires="v">
                <p:oleObj spid="_x0000_s82000" name="Equation" r:id="rId4" imgW="1625600" imgH="850900" progId="Equation.DSMT4">
                  <p:embed/>
                </p:oleObj>
              </mc:Choice>
              <mc:Fallback>
                <p:oleObj name="Equation" r:id="rId4" imgW="1625600" imgH="850900" progId="Equation.DSMT4">
                  <p:embed/>
                  <p:pic>
                    <p:nvPicPr>
                      <p:cNvPr id="44036" name="Object 18">
                        <a:extLst>
                          <a:ext uri="{FF2B5EF4-FFF2-40B4-BE49-F238E27FC236}">
                            <a16:creationId xmlns:a16="http://schemas.microsoft.com/office/drawing/2014/main" id="{1D07167F-B9CB-43DE-8F71-1B0D1C31C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923"/>
                      <a:stretch>
                        <a:fillRect/>
                      </a:stretch>
                    </p:blipFill>
                    <p:spPr bwMode="auto">
                      <a:xfrm>
                        <a:off x="2561226" y="1554726"/>
                        <a:ext cx="4535285" cy="1872913"/>
                      </a:xfrm>
                      <a:prstGeom prst="rect">
                        <a:avLst/>
                      </a:prstGeom>
                      <a:noFill/>
                      <a:ln>
                        <a:noFill/>
                      </a:ln>
                    </p:spPr>
                  </p:pic>
                </p:oleObj>
              </mc:Fallback>
            </mc:AlternateContent>
          </a:graphicData>
        </a:graphic>
      </p:graphicFrame>
      <p:graphicFrame>
        <p:nvGraphicFramePr>
          <p:cNvPr id="15" name="Object 17">
            <a:extLst>
              <a:ext uri="{FF2B5EF4-FFF2-40B4-BE49-F238E27FC236}">
                <a16:creationId xmlns:a16="http://schemas.microsoft.com/office/drawing/2014/main" id="{F6413BDD-210C-4977-AA14-993E8F390102}"/>
              </a:ext>
            </a:extLst>
          </p:cNvPr>
          <p:cNvGraphicFramePr>
            <a:graphicFrameLocks noChangeAspect="1"/>
          </p:cNvGraphicFramePr>
          <p:nvPr>
            <p:extLst>
              <p:ext uri="{D42A27DB-BD31-4B8C-83A1-F6EECF244321}">
                <p14:modId xmlns:p14="http://schemas.microsoft.com/office/powerpoint/2010/main" val="1289690000"/>
              </p:ext>
            </p:extLst>
          </p:nvPr>
        </p:nvGraphicFramePr>
        <p:xfrm>
          <a:off x="2221974" y="3602268"/>
          <a:ext cx="8478977" cy="2124729"/>
        </p:xfrm>
        <a:graphic>
          <a:graphicData uri="http://schemas.openxmlformats.org/presentationml/2006/ole">
            <mc:AlternateContent xmlns:mc="http://schemas.openxmlformats.org/markup-compatibility/2006">
              <mc:Choice xmlns:v="urn:schemas-microsoft-com:vml" Requires="v">
                <p:oleObj spid="_x0000_s82001" name="Equation" r:id="rId6" imgW="4025900" imgH="1041400" progId="Equation.DSMT4">
                  <p:embed/>
                </p:oleObj>
              </mc:Choice>
              <mc:Fallback>
                <p:oleObj name="Equation" r:id="rId6" imgW="4025900" imgH="1041400" progId="Equation.DSMT4">
                  <p:embed/>
                  <p:pic>
                    <p:nvPicPr>
                      <p:cNvPr id="44037" name="Object 17">
                        <a:extLst>
                          <a:ext uri="{FF2B5EF4-FFF2-40B4-BE49-F238E27FC236}">
                            <a16:creationId xmlns:a16="http://schemas.microsoft.com/office/drawing/2014/main" id="{2B47B488-32B7-4ACC-AFC2-25679D58FA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521" b="2007"/>
                      <a:stretch>
                        <a:fillRect/>
                      </a:stretch>
                    </p:blipFill>
                    <p:spPr bwMode="auto">
                      <a:xfrm>
                        <a:off x="2221974" y="3602268"/>
                        <a:ext cx="8478977" cy="2124729"/>
                      </a:xfrm>
                      <a:prstGeom prst="rect">
                        <a:avLst/>
                      </a:prstGeom>
                      <a:noFill/>
                      <a:ln>
                        <a:noFill/>
                      </a:ln>
                    </p:spPr>
                  </p:pic>
                </p:oleObj>
              </mc:Fallback>
            </mc:AlternateContent>
          </a:graphicData>
        </a:graphic>
      </p:graphicFrame>
      <p:graphicFrame>
        <p:nvGraphicFramePr>
          <p:cNvPr id="16" name="Object 16">
            <a:extLst>
              <a:ext uri="{FF2B5EF4-FFF2-40B4-BE49-F238E27FC236}">
                <a16:creationId xmlns:a16="http://schemas.microsoft.com/office/drawing/2014/main" id="{E5C1F1B8-C20B-4AEA-AC9B-F631EA8C9404}"/>
              </a:ext>
            </a:extLst>
          </p:cNvPr>
          <p:cNvGraphicFramePr>
            <a:graphicFrameLocks noChangeAspect="1"/>
          </p:cNvGraphicFramePr>
          <p:nvPr>
            <p:extLst>
              <p:ext uri="{D42A27DB-BD31-4B8C-83A1-F6EECF244321}">
                <p14:modId xmlns:p14="http://schemas.microsoft.com/office/powerpoint/2010/main" val="1516874278"/>
              </p:ext>
            </p:extLst>
          </p:nvPr>
        </p:nvGraphicFramePr>
        <p:xfrm>
          <a:off x="4099514" y="5853031"/>
          <a:ext cx="6905625" cy="935038"/>
        </p:xfrm>
        <a:graphic>
          <a:graphicData uri="http://schemas.openxmlformats.org/presentationml/2006/ole">
            <mc:AlternateContent xmlns:mc="http://schemas.openxmlformats.org/markup-compatibility/2006">
              <mc:Choice xmlns:v="urn:schemas-microsoft-com:vml" Requires="v">
                <p:oleObj spid="_x0000_s82002" name="Equation" r:id="rId8" imgW="2095500" imgH="368300" progId="Equation.DSMT4">
                  <p:embed/>
                </p:oleObj>
              </mc:Choice>
              <mc:Fallback>
                <p:oleObj name="Equation" r:id="rId8" imgW="2095500" imgH="368300" progId="Equation.DSMT4">
                  <p:embed/>
                  <p:pic>
                    <p:nvPicPr>
                      <p:cNvPr id="44038" name="Object 16">
                        <a:extLst>
                          <a:ext uri="{FF2B5EF4-FFF2-40B4-BE49-F238E27FC236}">
                            <a16:creationId xmlns:a16="http://schemas.microsoft.com/office/drawing/2014/main" id="{E3F97372-2C85-4D03-ADAA-C0D2BFC825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9514" y="5853031"/>
                        <a:ext cx="6905625" cy="935038"/>
                      </a:xfrm>
                      <a:prstGeom prst="rect">
                        <a:avLst/>
                      </a:prstGeom>
                      <a:noFill/>
                      <a:ln>
                        <a:noFill/>
                      </a:ln>
                    </p:spPr>
                  </p:pic>
                </p:oleObj>
              </mc:Fallback>
            </mc:AlternateContent>
          </a:graphicData>
        </a:graphic>
      </p:graphicFrame>
      <p:sp>
        <p:nvSpPr>
          <p:cNvPr id="17" name="Rectangle 19">
            <a:extLst>
              <a:ext uri="{FF2B5EF4-FFF2-40B4-BE49-F238E27FC236}">
                <a16:creationId xmlns:a16="http://schemas.microsoft.com/office/drawing/2014/main" id="{DEE5D578-2699-490F-9CE5-DD44705A2151}"/>
              </a:ext>
            </a:extLst>
          </p:cNvPr>
          <p:cNvSpPr>
            <a:spLocks noChangeArrowheads="1"/>
          </p:cNvSpPr>
          <p:nvPr/>
        </p:nvSpPr>
        <p:spPr bwMode="auto">
          <a:xfrm>
            <a:off x="1756364" y="974725"/>
            <a:ext cx="7270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540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i="0" dirty="0">
                <a:latin typeface="Times New Roman" panose="02020603050405020304" pitchFamily="18" charset="0"/>
                <a:ea typeface="方正书宋简体" charset="-122"/>
              </a:rPr>
              <a:t>Let’s calculate the terms on the right-hand side,</a:t>
            </a:r>
            <a:endParaRPr kumimoji="0" lang="zh-CN" altLang="en-US" sz="2800" i="0" dirty="0">
              <a:latin typeface="Times New Roman" panose="02020603050405020304" pitchFamily="18" charset="0"/>
            </a:endParaRPr>
          </a:p>
        </p:txBody>
      </p:sp>
      <p:sp>
        <p:nvSpPr>
          <p:cNvPr id="18" name="Rectangle 20">
            <a:extLst>
              <a:ext uri="{FF2B5EF4-FFF2-40B4-BE49-F238E27FC236}">
                <a16:creationId xmlns:a16="http://schemas.microsoft.com/office/drawing/2014/main" id="{513CF5CB-4106-4DD8-A9CF-31F1CDB87AD0}"/>
              </a:ext>
            </a:extLst>
          </p:cNvPr>
          <p:cNvSpPr>
            <a:spLocks noChangeArrowheads="1"/>
          </p:cNvSpPr>
          <p:nvPr/>
        </p:nvSpPr>
        <p:spPr bwMode="auto">
          <a:xfrm>
            <a:off x="1756364" y="3069288"/>
            <a:ext cx="76914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540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i="0" dirty="0">
                <a:latin typeface="Times New Roman" panose="02020603050405020304" pitchFamily="18" charset="0"/>
                <a:ea typeface="方正书宋简体" charset="-122"/>
              </a:rPr>
              <a:t>According to the inclusion and exclusion principle</a:t>
            </a:r>
            <a:endParaRPr kumimoji="0" lang="zh-CN" altLang="en-US" sz="2800" i="0" dirty="0">
              <a:latin typeface="Times New Roman" panose="02020603050405020304" pitchFamily="18" charset="0"/>
            </a:endParaRPr>
          </a:p>
        </p:txBody>
      </p:sp>
      <p:sp>
        <p:nvSpPr>
          <p:cNvPr id="19" name="Rectangle 21">
            <a:extLst>
              <a:ext uri="{FF2B5EF4-FFF2-40B4-BE49-F238E27FC236}">
                <a16:creationId xmlns:a16="http://schemas.microsoft.com/office/drawing/2014/main" id="{26B6EF05-BB05-4E7E-89CF-F23937EFEFB1}"/>
              </a:ext>
            </a:extLst>
          </p:cNvPr>
          <p:cNvSpPr>
            <a:spLocks noChangeArrowheads="1"/>
          </p:cNvSpPr>
          <p:nvPr/>
        </p:nvSpPr>
        <p:spPr bwMode="auto">
          <a:xfrm>
            <a:off x="1756364" y="5737690"/>
            <a:ext cx="23431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540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800" i="0" dirty="0">
                <a:latin typeface="Times New Roman" panose="02020603050405020304" pitchFamily="18" charset="0"/>
                <a:ea typeface="方正书宋简体" charset="-122"/>
              </a:rPr>
              <a:t>For example:</a:t>
            </a:r>
            <a:endParaRPr kumimoji="0" lang="zh-CN" altLang="en-US" sz="2800" dirty="0">
              <a:latin typeface="Times New Roman" panose="02020603050405020304" pitchFamily="18" charset="0"/>
            </a:endParaRPr>
          </a:p>
        </p:txBody>
      </p:sp>
      <p:sp>
        <p:nvSpPr>
          <p:cNvPr id="20" name="Rectangle 22">
            <a:extLst>
              <a:ext uri="{FF2B5EF4-FFF2-40B4-BE49-F238E27FC236}">
                <a16:creationId xmlns:a16="http://schemas.microsoft.com/office/drawing/2014/main" id="{922AB1B8-DDD8-4A90-A063-DE6C04084F39}"/>
              </a:ext>
            </a:extLst>
          </p:cNvPr>
          <p:cNvSpPr>
            <a:spLocks noChangeArrowheads="1"/>
          </p:cNvSpPr>
          <p:nvPr/>
        </p:nvSpPr>
        <p:spPr bwMode="auto">
          <a:xfrm>
            <a:off x="1756364" y="433863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540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zh-CN" altLang="en-US" sz="1000" dirty="0">
                <a:latin typeface="Times New Roman" panose="02020603050405020304" pitchFamily="18" charset="0"/>
                <a:ea typeface="方正书宋简体" charset="-122"/>
              </a:rPr>
              <a:t>。</a:t>
            </a:r>
            <a:endParaRPr kumimoji="0" lang="zh-CN" altLang="en-US" sz="2400" dirty="0">
              <a:latin typeface="Times New Roman" panose="02020603050405020304" pitchFamily="18" charset="0"/>
            </a:endParaRPr>
          </a:p>
        </p:txBody>
      </p:sp>
      <p:sp>
        <p:nvSpPr>
          <p:cNvPr id="21" name="矩形 20">
            <a:extLst>
              <a:ext uri="{FF2B5EF4-FFF2-40B4-BE49-F238E27FC236}">
                <a16:creationId xmlns:a16="http://schemas.microsoft.com/office/drawing/2014/main" id="{318C15A2-3817-48FD-BEF8-7BA5A9524D29}"/>
              </a:ext>
            </a:extLst>
          </p:cNvPr>
          <p:cNvSpPr/>
          <p:nvPr/>
        </p:nvSpPr>
        <p:spPr>
          <a:xfrm>
            <a:off x="0" y="1037509"/>
            <a:ext cx="1689098" cy="3053400"/>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差（补）</a:t>
            </a:r>
            <a:endParaRPr lang="en-US" altLang="zh-CN" dirty="0">
              <a:solidFill>
                <a:schemeClr val="bg1">
                  <a:lumMod val="75000"/>
                </a:schemeClr>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zh-CN" altLang="en-US" b="1"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u="sng" dirty="0">
                <a:solidFill>
                  <a:schemeClr val="bg1"/>
                </a:solidFill>
                <a:cs typeface="+mn-ea"/>
                <a:sym typeface="+mn-lt"/>
              </a:rPr>
              <a:t>包含排斥原理</a:t>
            </a:r>
            <a:endParaRPr lang="en-US" altLang="zh-CN" u="sng" dirty="0">
              <a:solidFill>
                <a:schemeClr val="bg1"/>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26335077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423AEC-297D-4AC6-937F-565891408581}"/>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Homework</a:t>
            </a:r>
            <a:endParaRPr kumimoji="0" lang="zh-CN" altLang="en-US" sz="3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endParaRPr>
          </a:p>
        </p:txBody>
      </p:sp>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42</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3" name="Rectangle 3">
            <a:extLst>
              <a:ext uri="{FF2B5EF4-FFF2-40B4-BE49-F238E27FC236}">
                <a16:creationId xmlns:a16="http://schemas.microsoft.com/office/drawing/2014/main" id="{60BF6B23-09E7-4252-BAF6-3866D449800A}"/>
              </a:ext>
            </a:extLst>
          </p:cNvPr>
          <p:cNvSpPr txBox="1">
            <a:spLocks noChangeArrowheads="1"/>
          </p:cNvSpPr>
          <p:nvPr/>
        </p:nvSpPr>
        <p:spPr>
          <a:xfrm>
            <a:off x="1942070" y="1177752"/>
            <a:ext cx="9108661"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a:ea typeface="宋体" panose="02010600030101010101" pitchFamily="2" charset="-122"/>
              </a:rPr>
              <a:t>P,63</a:t>
            </a:r>
            <a:r>
              <a:rPr lang="zh-CN" altLang="en-US" b="1" dirty="0">
                <a:ea typeface="宋体" panose="02010600030101010101" pitchFamily="2" charset="-122"/>
              </a:rPr>
              <a:t>：</a:t>
            </a:r>
            <a:endParaRPr lang="en-US" altLang="zh-CN" b="1" dirty="0">
              <a:ea typeface="宋体" panose="02010600030101010101" pitchFamily="2" charset="-122"/>
            </a:endParaRPr>
          </a:p>
          <a:p>
            <a:pPr>
              <a:lnSpc>
                <a:spcPct val="100000"/>
              </a:lnSpc>
            </a:pPr>
            <a:r>
              <a:rPr lang="en-US" altLang="zh-CN" b="1" dirty="0">
                <a:ea typeface="宋体" panose="02010600030101010101" pitchFamily="2" charset="-122"/>
              </a:rPr>
              <a:t>10,11</a:t>
            </a:r>
            <a:r>
              <a:rPr lang="zh-CN" altLang="en-US" b="1" dirty="0">
                <a:ea typeface="宋体" panose="02010600030101010101" pitchFamily="2" charset="-122"/>
              </a:rPr>
              <a:t>，</a:t>
            </a:r>
            <a:r>
              <a:rPr lang="en-US" altLang="zh-CN" b="1" dirty="0">
                <a:ea typeface="宋体" panose="02010600030101010101" pitchFamily="2" charset="-122"/>
              </a:rPr>
              <a:t>14</a:t>
            </a:r>
            <a:r>
              <a:rPr lang="zh-CN" altLang="en-US" b="1" dirty="0">
                <a:ea typeface="宋体" panose="02010600030101010101" pitchFamily="2" charset="-122"/>
              </a:rPr>
              <a:t>（</a:t>
            </a:r>
            <a:r>
              <a:rPr lang="en-US" altLang="zh-CN" b="1" dirty="0">
                <a:ea typeface="宋体" panose="02010600030101010101" pitchFamily="2" charset="-122"/>
              </a:rPr>
              <a:t>2</a:t>
            </a:r>
            <a:r>
              <a:rPr lang="zh-CN" altLang="en-US" b="1" dirty="0">
                <a:ea typeface="宋体" panose="02010600030101010101" pitchFamily="2" charset="-122"/>
              </a:rPr>
              <a:t>），</a:t>
            </a:r>
            <a:r>
              <a:rPr lang="en-US" altLang="zh-CN" b="1" dirty="0">
                <a:ea typeface="宋体" panose="02010600030101010101" pitchFamily="2" charset="-122"/>
              </a:rPr>
              <a:t>15</a:t>
            </a:r>
            <a:r>
              <a:rPr lang="zh-CN" altLang="en-US" b="1" dirty="0">
                <a:ea typeface="宋体" panose="02010600030101010101" pitchFamily="2" charset="-122"/>
              </a:rPr>
              <a:t>，</a:t>
            </a:r>
            <a:r>
              <a:rPr lang="en-US" altLang="zh-CN" b="1" dirty="0">
                <a:ea typeface="宋体" panose="02010600030101010101" pitchFamily="2" charset="-122"/>
              </a:rPr>
              <a:t>16(1,3),17(2,4),18(1,3,5,7,9),19,20(2,4,6,8,10),21-24</a:t>
            </a:r>
          </a:p>
        </p:txBody>
      </p:sp>
    </p:spTree>
    <p:extLst>
      <p:ext uri="{BB962C8B-B14F-4D97-AF65-F5344CB8AC3E}">
        <p14:creationId xmlns:p14="http://schemas.microsoft.com/office/powerpoint/2010/main" val="323214292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C04545-2802-4FCF-BD2E-FE2CAE3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38" y="394817"/>
            <a:ext cx="6626927" cy="6068369"/>
          </a:xfrm>
          <a:prstGeom prst="rect">
            <a:avLst/>
          </a:prstGeom>
        </p:spPr>
      </p:pic>
      <p:pic>
        <p:nvPicPr>
          <p:cNvPr id="4" name="图片 3">
            <a:extLst>
              <a:ext uri="{FF2B5EF4-FFF2-40B4-BE49-F238E27FC236}">
                <a16:creationId xmlns:a16="http://schemas.microsoft.com/office/drawing/2014/main" id="{1DA241D7-B97E-4B16-BB15-99D163049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2538" y="5066856"/>
            <a:ext cx="6626927" cy="1069536"/>
          </a:xfrm>
          <a:prstGeom prst="rect">
            <a:avLst/>
          </a:prstGeom>
        </p:spPr>
      </p:pic>
      <p:grpSp>
        <p:nvGrpSpPr>
          <p:cNvPr id="5" name="Group 44">
            <a:extLst>
              <a:ext uri="{FF2B5EF4-FFF2-40B4-BE49-F238E27FC236}">
                <a16:creationId xmlns:a16="http://schemas.microsoft.com/office/drawing/2014/main" id="{096E4B33-F89F-4985-8780-100AC33DCC33}"/>
              </a:ext>
            </a:extLst>
          </p:cNvPr>
          <p:cNvGrpSpPr>
            <a:grpSpLocks noChangeAspect="1"/>
          </p:cNvGrpSpPr>
          <p:nvPr/>
        </p:nvGrpSpPr>
        <p:grpSpPr bwMode="auto">
          <a:xfrm rot="21339516">
            <a:off x="5332414" y="5414174"/>
            <a:ext cx="1527175" cy="273302"/>
            <a:chOff x="2062" y="3556"/>
            <a:chExt cx="1749" cy="313"/>
          </a:xfrm>
        </p:grpSpPr>
        <p:sp>
          <p:nvSpPr>
            <p:cNvPr id="6" name="Freeform 45">
              <a:extLst>
                <a:ext uri="{FF2B5EF4-FFF2-40B4-BE49-F238E27FC236}">
                  <a16:creationId xmlns:a16="http://schemas.microsoft.com/office/drawing/2014/main" id="{C8189997-D278-41AC-9D5D-767D2794CCE7}"/>
                </a:ext>
              </a:extLst>
            </p:cNvPr>
            <p:cNvSpPr>
              <a:spLocks noEditPoints="1"/>
            </p:cNvSpPr>
            <p:nvPr/>
          </p:nvSpPr>
          <p:spPr bwMode="auto">
            <a:xfrm>
              <a:off x="2062" y="3562"/>
              <a:ext cx="252" cy="301"/>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46">
              <a:extLst>
                <a:ext uri="{FF2B5EF4-FFF2-40B4-BE49-F238E27FC236}">
                  <a16:creationId xmlns:a16="http://schemas.microsoft.com/office/drawing/2014/main" id="{D12FFF93-AA62-453D-8582-AFD3F69A604E}"/>
                </a:ext>
              </a:extLst>
            </p:cNvPr>
            <p:cNvSpPr>
              <a:spLocks noEditPoints="1"/>
            </p:cNvSpPr>
            <p:nvPr/>
          </p:nvSpPr>
          <p:spPr bwMode="auto">
            <a:xfrm>
              <a:off x="2443" y="3562"/>
              <a:ext cx="251" cy="301"/>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47">
              <a:extLst>
                <a:ext uri="{FF2B5EF4-FFF2-40B4-BE49-F238E27FC236}">
                  <a16:creationId xmlns:a16="http://schemas.microsoft.com/office/drawing/2014/main" id="{86257049-5E40-4F01-90BC-ABCCD0E5B0D2}"/>
                </a:ext>
              </a:extLst>
            </p:cNvPr>
            <p:cNvSpPr>
              <a:spLocks noEditPoints="1"/>
            </p:cNvSpPr>
            <p:nvPr/>
          </p:nvSpPr>
          <p:spPr bwMode="auto">
            <a:xfrm>
              <a:off x="2820" y="3570"/>
              <a:ext cx="252" cy="299"/>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48">
              <a:extLst>
                <a:ext uri="{FF2B5EF4-FFF2-40B4-BE49-F238E27FC236}">
                  <a16:creationId xmlns:a16="http://schemas.microsoft.com/office/drawing/2014/main" id="{3AC4D908-3318-46B4-8023-37468DED65B5}"/>
                </a:ext>
              </a:extLst>
            </p:cNvPr>
            <p:cNvSpPr>
              <a:spLocks noEditPoints="1"/>
            </p:cNvSpPr>
            <p:nvPr/>
          </p:nvSpPr>
          <p:spPr bwMode="auto">
            <a:xfrm>
              <a:off x="3198" y="3570"/>
              <a:ext cx="251" cy="299"/>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C1E9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49">
              <a:extLst>
                <a:ext uri="{FF2B5EF4-FFF2-40B4-BE49-F238E27FC236}">
                  <a16:creationId xmlns:a16="http://schemas.microsoft.com/office/drawing/2014/main" id="{20BEA49B-EEB0-426D-A9DD-BA75DE0C47B5}"/>
                </a:ext>
              </a:extLst>
            </p:cNvPr>
            <p:cNvSpPr>
              <a:spLocks noEditPoints="1"/>
            </p:cNvSpPr>
            <p:nvPr/>
          </p:nvSpPr>
          <p:spPr bwMode="auto">
            <a:xfrm>
              <a:off x="3559" y="3556"/>
              <a:ext cx="252" cy="299"/>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1" name="文本框 10">
            <a:extLst>
              <a:ext uri="{FF2B5EF4-FFF2-40B4-BE49-F238E27FC236}">
                <a16:creationId xmlns:a16="http://schemas.microsoft.com/office/drawing/2014/main" id="{48A9758E-41A3-41D5-AD49-1C8B7D043580}"/>
              </a:ext>
            </a:extLst>
          </p:cNvPr>
          <p:cNvSpPr txBox="1"/>
          <p:nvPr/>
        </p:nvSpPr>
        <p:spPr>
          <a:xfrm rot="21349005">
            <a:off x="3686445" y="2872332"/>
            <a:ext cx="4836581" cy="1569660"/>
          </a:xfrm>
          <a:prstGeom prst="rect">
            <a:avLst/>
          </a:prstGeom>
          <a:noFill/>
        </p:spPr>
        <p:txBody>
          <a:bodyPr wrap="none" rtlCol="0">
            <a:spAutoFit/>
          </a:bodyPr>
          <a:lstStyle/>
          <a:p>
            <a:pPr algn="ctr"/>
            <a:r>
              <a:rPr lang="en-US" altLang="zh-CN" sz="9600" dirty="0">
                <a:solidFill>
                  <a:schemeClr val="bg1"/>
                </a:solidFill>
                <a:cs typeface="+mn-ea"/>
                <a:sym typeface="+mn-lt"/>
              </a:rPr>
              <a:t>The End</a:t>
            </a:r>
            <a:endParaRPr lang="zh-CN" altLang="en-US" sz="9600" dirty="0">
              <a:solidFill>
                <a:schemeClr val="bg1"/>
              </a:solidFill>
              <a:cs typeface="+mn-ea"/>
              <a:sym typeface="+mn-lt"/>
            </a:endParaRPr>
          </a:p>
        </p:txBody>
      </p:sp>
      <p:sp>
        <p:nvSpPr>
          <p:cNvPr id="12" name="文本框 11">
            <a:extLst>
              <a:ext uri="{FF2B5EF4-FFF2-40B4-BE49-F238E27FC236}">
                <a16:creationId xmlns:a16="http://schemas.microsoft.com/office/drawing/2014/main" id="{25FCC259-BDA4-4441-BF07-B2DF07696EE2}"/>
              </a:ext>
            </a:extLst>
          </p:cNvPr>
          <p:cNvSpPr txBox="1"/>
          <p:nvPr/>
        </p:nvSpPr>
        <p:spPr>
          <a:xfrm rot="21303325">
            <a:off x="4092967" y="4405319"/>
            <a:ext cx="4006067" cy="671146"/>
          </a:xfrm>
          <a:prstGeom prst="rect">
            <a:avLst/>
          </a:prstGeom>
          <a:noFill/>
        </p:spPr>
        <p:txBody>
          <a:bodyPr wrap="square" rtlCol="0">
            <a:spAutoFit/>
            <a:scene3d>
              <a:camera prst="orthographicFront"/>
              <a:lightRig rig="threePt" dir="t"/>
            </a:scene3d>
            <a:sp3d/>
          </a:bodyPr>
          <a:lstStyle/>
          <a:p>
            <a:pPr algn="ctr">
              <a:lnSpc>
                <a:spcPct val="114000"/>
              </a:lnSpc>
            </a:pPr>
            <a:r>
              <a:rPr lang="en-US" altLang="zh-CN" sz="3600" dirty="0">
                <a:solidFill>
                  <a:schemeClr val="bg1"/>
                </a:solidFill>
                <a:cs typeface="+mn-ea"/>
                <a:sym typeface="+mn-lt"/>
              </a:rPr>
              <a:t>Thanks</a:t>
            </a:r>
          </a:p>
        </p:txBody>
      </p:sp>
    </p:spTree>
    <p:extLst>
      <p:ext uri="{BB962C8B-B14F-4D97-AF65-F5344CB8AC3E}">
        <p14:creationId xmlns:p14="http://schemas.microsoft.com/office/powerpoint/2010/main" val="294956321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Difference (set complement)</a:t>
            </a:r>
          </a:p>
        </p:txBody>
      </p:sp>
      <p:sp>
        <p:nvSpPr>
          <p:cNvPr id="17" name="Rectangle 3">
            <a:extLst>
              <a:ext uri="{FF2B5EF4-FFF2-40B4-BE49-F238E27FC236}">
                <a16:creationId xmlns:a16="http://schemas.microsoft.com/office/drawing/2014/main" id="{4E8B8E29-4C85-45F4-9942-55B1D6ED3B78}"/>
              </a:ext>
            </a:extLst>
          </p:cNvPr>
          <p:cNvSpPr txBox="1">
            <a:spLocks noChangeArrowheads="1"/>
          </p:cNvSpPr>
          <p:nvPr/>
        </p:nvSpPr>
        <p:spPr>
          <a:xfrm>
            <a:off x="2124940" y="1143000"/>
            <a:ext cx="9613476"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en-US" altLang="zh-CN" b="1" dirty="0">
                <a:solidFill>
                  <a:schemeClr val="accent2"/>
                </a:solidFill>
                <a:ea typeface="宋体" panose="02010600030101010101" pitchFamily="2" charset="-122"/>
                <a:cs typeface="Times New Roman" panose="02020603050405020304" pitchFamily="18" charset="0"/>
              </a:rPr>
              <a:t>Definition</a:t>
            </a:r>
            <a:r>
              <a:rPr lang="en-US" altLang="zh-CN" b="1" dirty="0">
                <a:ea typeface="宋体" panose="02010600030101010101" pitchFamily="2" charset="-122"/>
                <a:cs typeface="Times New Roman" panose="02020603050405020304" pitchFamily="18" charset="0"/>
              </a:rPr>
              <a:t>: For sets A and B, the set of all the elements that belong to A but not to B, is the </a:t>
            </a:r>
            <a:r>
              <a:rPr lang="en-US" altLang="zh-CN" b="1" dirty="0">
                <a:solidFill>
                  <a:srgbClr val="0070C0"/>
                </a:solidFill>
                <a:ea typeface="宋体" panose="02010600030101010101" pitchFamily="2" charset="-122"/>
                <a:cs typeface="Times New Roman" panose="02020603050405020304" pitchFamily="18" charset="0"/>
              </a:rPr>
              <a:t>difference set </a:t>
            </a:r>
            <a:r>
              <a:rPr lang="en-US" altLang="zh-CN" b="1" dirty="0">
                <a:ea typeface="宋体" panose="02010600030101010101" pitchFamily="2" charset="-122"/>
                <a:cs typeface="Times New Roman" panose="02020603050405020304" pitchFamily="18" charset="0"/>
              </a:rPr>
              <a:t>of A and B, also called the </a:t>
            </a:r>
            <a:r>
              <a:rPr lang="en-US" altLang="zh-CN" b="1" dirty="0">
                <a:solidFill>
                  <a:srgbClr val="FF0000"/>
                </a:solidFill>
                <a:ea typeface="宋体" panose="02010600030101010101" pitchFamily="2" charset="-122"/>
                <a:cs typeface="Times New Roman" panose="02020603050405020304" pitchFamily="18" charset="0"/>
              </a:rPr>
              <a:t>relative complement</a:t>
            </a:r>
            <a:r>
              <a:rPr lang="en-US" altLang="zh-CN" b="1" dirty="0">
                <a:ea typeface="宋体" panose="02010600030101010101" pitchFamily="2" charset="-122"/>
                <a:cs typeface="Times New Roman" panose="02020603050405020304" pitchFamily="18" charset="0"/>
              </a:rPr>
              <a:t> of B </a:t>
            </a:r>
            <a:r>
              <a:rPr lang="en-US" altLang="zh-CN" b="1" i="1" dirty="0">
                <a:ea typeface="宋体" panose="02010600030101010101" pitchFamily="2" charset="-122"/>
                <a:cs typeface="Times New Roman" panose="02020603050405020304" pitchFamily="18" charset="0"/>
              </a:rPr>
              <a:t>with respect </a:t>
            </a:r>
            <a:r>
              <a:rPr lang="en-US" altLang="zh-CN" b="1" dirty="0">
                <a:ea typeface="宋体" panose="02010600030101010101" pitchFamily="2" charset="-122"/>
                <a:cs typeface="Times New Roman" panose="02020603050405020304" pitchFamily="18" charset="0"/>
              </a:rPr>
              <a:t>to A,  written as </a:t>
            </a:r>
            <a:r>
              <a:rPr lang="en-US" altLang="zh-CN" b="1" i="1" dirty="0">
                <a:solidFill>
                  <a:srgbClr val="0070C0"/>
                </a:solidFill>
                <a:ea typeface="宋体" panose="02010600030101010101" pitchFamily="2" charset="-122"/>
                <a:cs typeface="Times New Roman" panose="02020603050405020304" pitchFamily="18" charset="0"/>
              </a:rPr>
              <a:t>A - B</a:t>
            </a:r>
            <a:r>
              <a:rPr lang="en-US" altLang="zh-CN" b="1" i="1" dirty="0">
                <a:ea typeface="宋体" panose="02010600030101010101" pitchFamily="2" charset="-122"/>
                <a:cs typeface="Times New Roman" panose="02020603050405020304" pitchFamily="18" charset="0"/>
              </a:rPr>
              <a:t>.</a:t>
            </a:r>
          </a:p>
          <a:p>
            <a:pPr>
              <a:buFont typeface="Wingdings" panose="05000000000000000000" pitchFamily="2" charset="2"/>
              <a:buChar char="l"/>
            </a:pPr>
            <a:endParaRPr lang="en-US" altLang="zh-CN" b="1" i="1" dirty="0">
              <a:ea typeface="宋体" panose="02010600030101010101" pitchFamily="2" charset="-122"/>
              <a:cs typeface="Times New Roman" panose="02020603050405020304" pitchFamily="18" charset="0"/>
            </a:endParaRPr>
          </a:p>
          <a:p>
            <a:pPr>
              <a:spcBef>
                <a:spcPts val="1800"/>
              </a:spcBef>
              <a:buFont typeface="Wingdings" panose="05000000000000000000" pitchFamily="2" charset="2"/>
              <a:buChar char="l"/>
            </a:pPr>
            <a:r>
              <a:rPr lang="en-US" altLang="zh-CN" b="1" dirty="0">
                <a:solidFill>
                  <a:schemeClr val="accent2"/>
                </a:solidFill>
                <a:ea typeface="宋体" panose="02010600030101010101" pitchFamily="2" charset="-122"/>
                <a:cs typeface="Times New Roman" panose="02020603050405020304" pitchFamily="18" charset="0"/>
              </a:rPr>
              <a:t>Absolute complement</a:t>
            </a:r>
            <a:r>
              <a:rPr lang="en-US" altLang="zh-CN" b="1" dirty="0">
                <a:ea typeface="宋体" panose="02010600030101010101" pitchFamily="2" charset="-122"/>
                <a:cs typeface="Times New Roman" panose="02020603050405020304" pitchFamily="18" charset="0"/>
              </a:rPr>
              <a:t>: The relative complement of A in E is called </a:t>
            </a:r>
            <a:r>
              <a:rPr lang="en-US" altLang="zh-CN" b="1" dirty="0">
                <a:solidFill>
                  <a:srgbClr val="FF0000"/>
                </a:solidFill>
                <a:ea typeface="宋体" panose="02010600030101010101" pitchFamily="2" charset="-122"/>
                <a:cs typeface="Times New Roman" panose="02020603050405020304" pitchFamily="18" charset="0"/>
              </a:rPr>
              <a:t>absolute complement</a:t>
            </a:r>
            <a:r>
              <a:rPr lang="en-US" altLang="zh-CN" b="1" dirty="0">
                <a:ea typeface="宋体" panose="02010600030101010101" pitchFamily="2" charset="-122"/>
                <a:cs typeface="Times New Roman" panose="02020603050405020304" pitchFamily="18" charset="0"/>
              </a:rPr>
              <a:t>, </a:t>
            </a:r>
            <a:r>
              <a:rPr lang="en-US" altLang="zh-CN" b="1" dirty="0">
                <a:solidFill>
                  <a:srgbClr val="FF0000"/>
                </a:solidFill>
                <a:ea typeface="宋体" panose="02010600030101010101" pitchFamily="2" charset="-122"/>
                <a:cs typeface="Times New Roman" panose="02020603050405020304" pitchFamily="18" charset="0"/>
              </a:rPr>
              <a:t>complement</a:t>
            </a:r>
            <a:r>
              <a:rPr lang="en-US" altLang="zh-CN" b="1" dirty="0">
                <a:ea typeface="宋体" panose="02010600030101010101" pitchFamily="2" charset="-122"/>
                <a:cs typeface="Times New Roman" panose="02020603050405020304" pitchFamily="18" charset="0"/>
              </a:rPr>
              <a:t> for short, written as ~</a:t>
            </a:r>
            <a:r>
              <a:rPr lang="en-US" altLang="zh-CN" b="1" i="1" dirty="0">
                <a:ea typeface="宋体" panose="02010600030101010101" pitchFamily="2" charset="-122"/>
                <a:cs typeface="Times New Roman" panose="02020603050405020304" pitchFamily="18" charset="0"/>
              </a:rPr>
              <a:t>A.</a:t>
            </a:r>
          </a:p>
        </p:txBody>
      </p:sp>
      <p:sp>
        <p:nvSpPr>
          <p:cNvPr id="18" name="Rectangle 8">
            <a:extLst>
              <a:ext uri="{FF2B5EF4-FFF2-40B4-BE49-F238E27FC236}">
                <a16:creationId xmlns:a16="http://schemas.microsoft.com/office/drawing/2014/main" id="{84E93C1D-E69C-41D4-B2EE-29FCF4450BE8}"/>
              </a:ext>
            </a:extLst>
          </p:cNvPr>
          <p:cNvSpPr>
            <a:spLocks noChangeArrowheads="1"/>
          </p:cNvSpPr>
          <p:nvPr/>
        </p:nvSpPr>
        <p:spPr bwMode="auto">
          <a:xfrm>
            <a:off x="3313745" y="4644360"/>
            <a:ext cx="3600450" cy="2109788"/>
          </a:xfrm>
          <a:prstGeom prst="rect">
            <a:avLst/>
          </a:prstGeom>
          <a:solidFill>
            <a:schemeClr val="accent1">
              <a:alpha val="0"/>
            </a:schemeClr>
          </a:solidFill>
          <a:ln w="9525">
            <a:solidFill>
              <a:schemeClr val="accent2"/>
            </a:solidFill>
            <a:miter lim="800000"/>
            <a:headEnd/>
            <a:tailEnd/>
          </a:ln>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b="1">
              <a:latin typeface="Times New Roman" panose="02020603050405020304" pitchFamily="18" charset="0"/>
            </a:endParaRPr>
          </a:p>
        </p:txBody>
      </p:sp>
      <p:sp>
        <p:nvSpPr>
          <p:cNvPr id="23" name="Text Box 13">
            <a:extLst>
              <a:ext uri="{FF2B5EF4-FFF2-40B4-BE49-F238E27FC236}">
                <a16:creationId xmlns:a16="http://schemas.microsoft.com/office/drawing/2014/main" id="{3BF4D599-9118-4796-9DB4-41D73C7D1755}"/>
              </a:ext>
            </a:extLst>
          </p:cNvPr>
          <p:cNvSpPr txBox="1">
            <a:spLocks noChangeArrowheads="1"/>
          </p:cNvSpPr>
          <p:nvPr/>
        </p:nvSpPr>
        <p:spPr bwMode="auto">
          <a:xfrm>
            <a:off x="6375862" y="5227903"/>
            <a:ext cx="3603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b="1" i="0" dirty="0">
                <a:latin typeface="Times New Roman" panose="02020603050405020304" pitchFamily="18" charset="0"/>
              </a:rPr>
              <a:t>B</a:t>
            </a:r>
          </a:p>
        </p:txBody>
      </p:sp>
      <p:sp>
        <p:nvSpPr>
          <p:cNvPr id="24" name="Text Box 14">
            <a:extLst>
              <a:ext uri="{FF2B5EF4-FFF2-40B4-BE49-F238E27FC236}">
                <a16:creationId xmlns:a16="http://schemas.microsoft.com/office/drawing/2014/main" id="{2BE4B4DA-1F8C-4049-9175-9BB14BDB51DA}"/>
              </a:ext>
            </a:extLst>
          </p:cNvPr>
          <p:cNvSpPr txBox="1">
            <a:spLocks noChangeArrowheads="1"/>
          </p:cNvSpPr>
          <p:nvPr/>
        </p:nvSpPr>
        <p:spPr bwMode="auto">
          <a:xfrm>
            <a:off x="3692018" y="6141888"/>
            <a:ext cx="1584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zh-CN" altLang="en-US" b="1" i="0" dirty="0">
                <a:solidFill>
                  <a:schemeClr val="bg1"/>
                </a:solidFill>
                <a:latin typeface="Times New Roman" panose="02020603050405020304" pitchFamily="18" charset="0"/>
              </a:rPr>
              <a:t>    </a:t>
            </a:r>
            <a:r>
              <a:rPr lang="en-US" altLang="zh-CN" b="1" i="0" dirty="0">
                <a:latin typeface="Times New Roman" panose="02020603050405020304" pitchFamily="18" charset="0"/>
              </a:rPr>
              <a:t>A - B</a:t>
            </a:r>
          </a:p>
        </p:txBody>
      </p:sp>
      <p:grpSp>
        <p:nvGrpSpPr>
          <p:cNvPr id="25" name="Group 19">
            <a:extLst>
              <a:ext uri="{FF2B5EF4-FFF2-40B4-BE49-F238E27FC236}">
                <a16:creationId xmlns:a16="http://schemas.microsoft.com/office/drawing/2014/main" id="{32F49E87-2D0A-4A4C-9EEA-AB37A312354F}"/>
              </a:ext>
            </a:extLst>
          </p:cNvPr>
          <p:cNvGrpSpPr>
            <a:grpSpLocks/>
          </p:cNvGrpSpPr>
          <p:nvPr/>
        </p:nvGrpSpPr>
        <p:grpSpPr bwMode="auto">
          <a:xfrm>
            <a:off x="7130095" y="4644360"/>
            <a:ext cx="3744912" cy="2109788"/>
            <a:chOff x="3243" y="2614"/>
            <a:chExt cx="2359" cy="1329"/>
          </a:xfrm>
        </p:grpSpPr>
        <p:sp>
          <p:nvSpPr>
            <p:cNvPr id="26" name="Text Box 16" descr="浅色上对角线">
              <a:extLst>
                <a:ext uri="{FF2B5EF4-FFF2-40B4-BE49-F238E27FC236}">
                  <a16:creationId xmlns:a16="http://schemas.microsoft.com/office/drawing/2014/main" id="{8F5B278F-DCEB-4322-953C-7B60BA007954}"/>
                </a:ext>
              </a:extLst>
            </p:cNvPr>
            <p:cNvSpPr txBox="1">
              <a:spLocks noChangeArrowheads="1"/>
            </p:cNvSpPr>
            <p:nvPr/>
          </p:nvSpPr>
          <p:spPr bwMode="auto">
            <a:xfrm>
              <a:off x="3243" y="2614"/>
              <a:ext cx="2359" cy="1329"/>
            </a:xfrm>
            <a:prstGeom prst="rect">
              <a:avLst/>
            </a:prstGeom>
            <a:pattFill prst="wdUpDiag">
              <a:fgClr>
                <a:schemeClr val="bg1">
                  <a:lumMod val="65000"/>
                </a:schemeClr>
              </a:fgClr>
              <a:bgClr>
                <a:schemeClr val="bg1"/>
              </a:bgClr>
            </a:pattFill>
            <a:ln w="9525">
              <a:solidFill>
                <a:schemeClr val="accent2"/>
              </a:solidFill>
              <a:miter lim="800000"/>
              <a:headEnd/>
              <a:tailEnd/>
            </a:ln>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endParaRPr lang="zh-CN" altLang="en-US" sz="2400" b="1" i="0">
                <a:solidFill>
                  <a:schemeClr val="bg1"/>
                </a:solidFill>
                <a:latin typeface="Times New Roman" panose="02020603050405020304" pitchFamily="18" charset="0"/>
              </a:endParaRPr>
            </a:p>
            <a:p>
              <a:pPr eaLnBrk="1" hangingPunct="1">
                <a:spcBef>
                  <a:spcPct val="50000"/>
                </a:spcBef>
                <a:buFontTx/>
                <a:buNone/>
              </a:pPr>
              <a:endParaRPr lang="zh-CN" altLang="en-US" sz="2400" b="1" i="0">
                <a:solidFill>
                  <a:schemeClr val="bg1"/>
                </a:solidFill>
                <a:latin typeface="Times New Roman" panose="02020603050405020304" pitchFamily="18" charset="0"/>
              </a:endParaRPr>
            </a:p>
            <a:p>
              <a:pPr eaLnBrk="1" hangingPunct="1">
                <a:spcBef>
                  <a:spcPct val="50000"/>
                </a:spcBef>
                <a:buFontTx/>
                <a:buNone/>
              </a:pPr>
              <a:endParaRPr lang="zh-CN" altLang="en-US" sz="2400" b="1" i="0">
                <a:solidFill>
                  <a:schemeClr val="bg1"/>
                </a:solidFill>
                <a:latin typeface="Times New Roman" panose="02020603050405020304" pitchFamily="18" charset="0"/>
              </a:endParaRPr>
            </a:p>
            <a:p>
              <a:pPr eaLnBrk="1" hangingPunct="1">
                <a:spcBef>
                  <a:spcPct val="50000"/>
                </a:spcBef>
                <a:buFontTx/>
                <a:buNone/>
              </a:pPr>
              <a:endParaRPr lang="zh-CN" altLang="en-US" sz="2400" b="1" i="0">
                <a:solidFill>
                  <a:schemeClr val="bg1"/>
                </a:solidFill>
                <a:latin typeface="Times New Roman" panose="02020603050405020304" pitchFamily="18" charset="0"/>
              </a:endParaRPr>
            </a:p>
          </p:txBody>
        </p:sp>
        <p:sp>
          <p:nvSpPr>
            <p:cNvPr id="27" name="Oval 17">
              <a:extLst>
                <a:ext uri="{FF2B5EF4-FFF2-40B4-BE49-F238E27FC236}">
                  <a16:creationId xmlns:a16="http://schemas.microsoft.com/office/drawing/2014/main" id="{89981E70-132D-4176-85D7-5CD2BA831EAC}"/>
                </a:ext>
              </a:extLst>
            </p:cNvPr>
            <p:cNvSpPr>
              <a:spLocks noChangeArrowheads="1"/>
            </p:cNvSpPr>
            <p:nvPr/>
          </p:nvSpPr>
          <p:spPr bwMode="auto">
            <a:xfrm>
              <a:off x="4144" y="2689"/>
              <a:ext cx="900" cy="859"/>
            </a:xfrm>
            <a:prstGeom prst="ellipse">
              <a:avLst/>
            </a:prstGeom>
            <a:solidFill>
              <a:schemeClr val="bg1"/>
            </a:solidFill>
            <a:ln w="38100">
              <a:solidFill>
                <a:srgbClr val="000000"/>
              </a:solidFill>
              <a:round/>
              <a:headEnd/>
              <a:tailEnd/>
            </a:ln>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50000"/>
                </a:spcBef>
                <a:buFontTx/>
                <a:buNone/>
              </a:pPr>
              <a:r>
                <a:rPr lang="en-US" altLang="zh-CN" b="1" i="0">
                  <a:solidFill>
                    <a:srgbClr val="FF3300"/>
                  </a:solidFill>
                  <a:latin typeface="宋体" panose="02010600030101010101" pitchFamily="2" charset="-122"/>
                </a:rPr>
                <a:t>A</a:t>
              </a:r>
            </a:p>
          </p:txBody>
        </p:sp>
        <p:sp>
          <p:nvSpPr>
            <p:cNvPr id="28" name="Text Box 18">
              <a:extLst>
                <a:ext uri="{FF2B5EF4-FFF2-40B4-BE49-F238E27FC236}">
                  <a16:creationId xmlns:a16="http://schemas.microsoft.com/office/drawing/2014/main" id="{4901A7A0-485F-467C-9598-16A6D210F900}"/>
                </a:ext>
              </a:extLst>
            </p:cNvPr>
            <p:cNvSpPr txBox="1">
              <a:spLocks noChangeArrowheads="1"/>
            </p:cNvSpPr>
            <p:nvPr/>
          </p:nvSpPr>
          <p:spPr bwMode="auto">
            <a:xfrm>
              <a:off x="3415" y="2875"/>
              <a:ext cx="6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b="1" i="0" dirty="0">
                  <a:solidFill>
                    <a:srgbClr val="FF3300"/>
                  </a:solidFill>
                  <a:latin typeface="Times New Roman" panose="02020603050405020304" pitchFamily="18" charset="0"/>
                </a:rPr>
                <a:t>~A</a:t>
              </a:r>
            </a:p>
          </p:txBody>
        </p:sp>
      </p:grpSp>
      <p:sp>
        <p:nvSpPr>
          <p:cNvPr id="34" name="矩形 33">
            <a:extLst>
              <a:ext uri="{FF2B5EF4-FFF2-40B4-BE49-F238E27FC236}">
                <a16:creationId xmlns:a16="http://schemas.microsoft.com/office/drawing/2014/main" id="{B1235D46-C89A-4089-833B-DCDBD8D85A6D}"/>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grpSp>
        <p:nvGrpSpPr>
          <p:cNvPr id="3" name="组合 2">
            <a:extLst>
              <a:ext uri="{FF2B5EF4-FFF2-40B4-BE49-F238E27FC236}">
                <a16:creationId xmlns:a16="http://schemas.microsoft.com/office/drawing/2014/main" id="{ADEAA59D-5BE1-4E25-8A58-4F32BB7060D9}"/>
              </a:ext>
            </a:extLst>
          </p:cNvPr>
          <p:cNvGrpSpPr/>
          <p:nvPr/>
        </p:nvGrpSpPr>
        <p:grpSpPr>
          <a:xfrm>
            <a:off x="3984916" y="4788034"/>
            <a:ext cx="2281579" cy="1380990"/>
            <a:chOff x="9763487" y="3322902"/>
            <a:chExt cx="2281579" cy="1380990"/>
          </a:xfrm>
        </p:grpSpPr>
        <p:sp>
          <p:nvSpPr>
            <p:cNvPr id="32" name="任意多边形: 形状 31">
              <a:extLst>
                <a:ext uri="{FF2B5EF4-FFF2-40B4-BE49-F238E27FC236}">
                  <a16:creationId xmlns:a16="http://schemas.microsoft.com/office/drawing/2014/main" id="{0BA668B9-777D-4CAD-83F7-9A49919C4002}"/>
                </a:ext>
              </a:extLst>
            </p:cNvPr>
            <p:cNvSpPr/>
            <p:nvPr/>
          </p:nvSpPr>
          <p:spPr>
            <a:xfrm>
              <a:off x="9763487" y="3322902"/>
              <a:ext cx="1140790" cy="1380990"/>
            </a:xfrm>
            <a:custGeom>
              <a:avLst/>
              <a:gdLst>
                <a:gd name="connsiteX0" fmla="*/ 715340 w 1140790"/>
                <a:gd name="connsiteY0" fmla="*/ 0 h 1380990"/>
                <a:gd name="connsiteX1" fmla="*/ 1115293 w 1140790"/>
                <a:gd name="connsiteY1" fmla="*/ 117926 h 1380990"/>
                <a:gd name="connsiteX2" fmla="*/ 1140790 w 1140790"/>
                <a:gd name="connsiteY2" fmla="*/ 138232 h 1380990"/>
                <a:gd name="connsiteX3" fmla="*/ 1060419 w 1140790"/>
                <a:gd name="connsiteY3" fmla="*/ 202241 h 1380990"/>
                <a:gd name="connsiteX4" fmla="*/ 850900 w 1140790"/>
                <a:gd name="connsiteY4" fmla="*/ 690495 h 1380990"/>
                <a:gd name="connsiteX5" fmla="*/ 1060419 w 1140790"/>
                <a:gd name="connsiteY5" fmla="*/ 1178749 h 1380990"/>
                <a:gd name="connsiteX6" fmla="*/ 1140790 w 1140790"/>
                <a:gd name="connsiteY6" fmla="*/ 1242758 h 1380990"/>
                <a:gd name="connsiteX7" fmla="*/ 1115293 w 1140790"/>
                <a:gd name="connsiteY7" fmla="*/ 1263065 h 1380990"/>
                <a:gd name="connsiteX8" fmla="*/ 715340 w 1140790"/>
                <a:gd name="connsiteY8" fmla="*/ 1380990 h 1380990"/>
                <a:gd name="connsiteX9" fmla="*/ 0 w 1140790"/>
                <a:gd name="connsiteY9" fmla="*/ 690495 h 1380990"/>
                <a:gd name="connsiteX10" fmla="*/ 715340 w 1140790"/>
                <a:gd name="connsiteY10" fmla="*/ 0 h 138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0790" h="1380990">
                  <a:moveTo>
                    <a:pt x="715340" y="0"/>
                  </a:moveTo>
                  <a:cubicBezTo>
                    <a:pt x="863492" y="0"/>
                    <a:pt x="1001124" y="43474"/>
                    <a:pt x="1115293" y="117926"/>
                  </a:cubicBezTo>
                  <a:lnTo>
                    <a:pt x="1140790" y="138232"/>
                  </a:lnTo>
                  <a:lnTo>
                    <a:pt x="1060419" y="202241"/>
                  </a:lnTo>
                  <a:cubicBezTo>
                    <a:pt x="930968" y="327196"/>
                    <a:pt x="850900" y="499820"/>
                    <a:pt x="850900" y="690495"/>
                  </a:cubicBezTo>
                  <a:cubicBezTo>
                    <a:pt x="850900" y="881170"/>
                    <a:pt x="930968" y="1053794"/>
                    <a:pt x="1060419" y="1178749"/>
                  </a:cubicBezTo>
                  <a:lnTo>
                    <a:pt x="1140790" y="1242758"/>
                  </a:lnTo>
                  <a:lnTo>
                    <a:pt x="1115293" y="1263065"/>
                  </a:lnTo>
                  <a:cubicBezTo>
                    <a:pt x="1001124" y="1337517"/>
                    <a:pt x="863492" y="1380990"/>
                    <a:pt x="715340" y="1380990"/>
                  </a:cubicBezTo>
                  <a:cubicBezTo>
                    <a:pt x="320269" y="1380990"/>
                    <a:pt x="0" y="1071845"/>
                    <a:pt x="0" y="690495"/>
                  </a:cubicBezTo>
                  <a:cubicBezTo>
                    <a:pt x="0" y="309145"/>
                    <a:pt x="320269" y="0"/>
                    <a:pt x="715340" y="0"/>
                  </a:cubicBezTo>
                  <a:close/>
                </a:path>
              </a:pathLst>
            </a:custGeom>
            <a:pattFill prst="wdDnDiag">
              <a:fgClr>
                <a:schemeClr val="tx1">
                  <a:lumMod val="65000"/>
                  <a:lumOff val="35000"/>
                </a:schemeClr>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a:extLst>
                <a:ext uri="{FF2B5EF4-FFF2-40B4-BE49-F238E27FC236}">
                  <a16:creationId xmlns:a16="http://schemas.microsoft.com/office/drawing/2014/main" id="{3DA7F2AB-045B-4115-8BD7-41A1070E6BE8}"/>
                </a:ext>
              </a:extLst>
            </p:cNvPr>
            <p:cNvSpPr/>
            <p:nvPr/>
          </p:nvSpPr>
          <p:spPr>
            <a:xfrm>
              <a:off x="9763487" y="3322902"/>
              <a:ext cx="1430679" cy="138098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50E5DDD-BE86-4D8A-8E18-8761D5DBECF4}"/>
                </a:ext>
              </a:extLst>
            </p:cNvPr>
            <p:cNvSpPr/>
            <p:nvPr/>
          </p:nvSpPr>
          <p:spPr>
            <a:xfrm>
              <a:off x="10614387" y="3322902"/>
              <a:ext cx="1430679" cy="138098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Text Box 12">
            <a:extLst>
              <a:ext uri="{FF2B5EF4-FFF2-40B4-BE49-F238E27FC236}">
                <a16:creationId xmlns:a16="http://schemas.microsoft.com/office/drawing/2014/main" id="{7960D38E-BD35-4449-A700-FD3F97C7C4AD}"/>
              </a:ext>
            </a:extLst>
          </p:cNvPr>
          <p:cNvSpPr txBox="1">
            <a:spLocks noChangeArrowheads="1"/>
          </p:cNvSpPr>
          <p:nvPr/>
        </p:nvSpPr>
        <p:spPr bwMode="auto">
          <a:xfrm>
            <a:off x="3392978" y="5119817"/>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b="1" i="0" dirty="0">
                <a:latin typeface="Times New Roman" panose="02020603050405020304" pitchFamily="18" charset="0"/>
              </a:rPr>
              <a:t>A</a:t>
            </a:r>
            <a:endParaRPr lang="en-US" altLang="zh-CN" b="1" i="0" dirty="0">
              <a:latin typeface="Times New Roman" panose="02020603050405020304" pitchFamily="18" charset="0"/>
            </a:endParaRPr>
          </a:p>
        </p:txBody>
      </p:sp>
      <p:graphicFrame>
        <p:nvGraphicFramePr>
          <p:cNvPr id="2" name="对象 1">
            <a:extLst>
              <a:ext uri="{FF2B5EF4-FFF2-40B4-BE49-F238E27FC236}">
                <a16:creationId xmlns:a16="http://schemas.microsoft.com/office/drawing/2014/main" id="{AC02E265-5BCF-4F7A-BB2B-A4B1F0AB2DBF}"/>
              </a:ext>
            </a:extLst>
          </p:cNvPr>
          <p:cNvGraphicFramePr>
            <a:graphicFrameLocks noChangeAspect="1"/>
          </p:cNvGraphicFramePr>
          <p:nvPr>
            <p:extLst>
              <p:ext uri="{D42A27DB-BD31-4B8C-83A1-F6EECF244321}">
                <p14:modId xmlns:p14="http://schemas.microsoft.com/office/powerpoint/2010/main" val="2780450917"/>
              </p:ext>
            </p:extLst>
          </p:nvPr>
        </p:nvGraphicFramePr>
        <p:xfrm>
          <a:off x="4835816" y="2881290"/>
          <a:ext cx="3400425" cy="431800"/>
        </p:xfrm>
        <a:graphic>
          <a:graphicData uri="http://schemas.openxmlformats.org/presentationml/2006/ole">
            <mc:AlternateContent xmlns:mc="http://schemas.openxmlformats.org/markup-compatibility/2006">
              <mc:Choice xmlns:v="urn:schemas-microsoft-com:vml" Requires="v">
                <p:oleObj spid="_x0000_s82965" name="Equation" r:id="rId4" imgW="1600200" imgH="203040" progId="Equation.DSMT4">
                  <p:embed/>
                </p:oleObj>
              </mc:Choice>
              <mc:Fallback>
                <p:oleObj name="Equation" r:id="rId4" imgW="1600200" imgH="203040" progId="Equation.DSMT4">
                  <p:embed/>
                  <p:pic>
                    <p:nvPicPr>
                      <p:cNvPr id="0" name=""/>
                      <p:cNvPicPr/>
                      <p:nvPr/>
                    </p:nvPicPr>
                    <p:blipFill>
                      <a:blip r:embed="rId5"/>
                      <a:stretch>
                        <a:fillRect/>
                      </a:stretch>
                    </p:blipFill>
                    <p:spPr>
                      <a:xfrm>
                        <a:off x="4835816" y="2881290"/>
                        <a:ext cx="3400425" cy="431800"/>
                      </a:xfrm>
                      <a:prstGeom prst="rect">
                        <a:avLst/>
                      </a:prstGeom>
                    </p:spPr>
                  </p:pic>
                </p:oleObj>
              </mc:Fallback>
            </mc:AlternateContent>
          </a:graphicData>
        </a:graphic>
      </p:graphicFrame>
    </p:spTree>
    <p:extLst>
      <p:ext uri="{BB962C8B-B14F-4D97-AF65-F5344CB8AC3E}">
        <p14:creationId xmlns:p14="http://schemas.microsoft.com/office/powerpoint/2010/main" val="105195984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blinds(horizontal)">
                                      <p:cBhvr>
                                        <p:cTn id="7" dur="500"/>
                                        <p:tgtEl>
                                          <p:spTgt spid="17">
                                            <p:txEl>
                                              <p:pRg st="2" end="2"/>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4"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3.Difference (set complement)</a:t>
            </a:r>
          </a:p>
        </p:txBody>
      </p:sp>
      <p:sp>
        <p:nvSpPr>
          <p:cNvPr id="13" name="Rectangle 3">
            <a:extLst>
              <a:ext uri="{FF2B5EF4-FFF2-40B4-BE49-F238E27FC236}">
                <a16:creationId xmlns:a16="http://schemas.microsoft.com/office/drawing/2014/main" id="{D2256548-CA3A-452E-A607-9E63741EE5DF}"/>
              </a:ext>
            </a:extLst>
          </p:cNvPr>
          <p:cNvSpPr txBox="1">
            <a:spLocks noChangeArrowheads="1"/>
          </p:cNvSpPr>
          <p:nvPr/>
        </p:nvSpPr>
        <p:spPr>
          <a:xfrm>
            <a:off x="1973298" y="1203960"/>
            <a:ext cx="9881794" cy="2085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ea typeface="宋体" panose="02010600030101010101" pitchFamily="2" charset="-122"/>
                <a:cs typeface="Times New Roman" panose="02020603050405020304" pitchFamily="18" charset="0"/>
              </a:rPr>
              <a:t>Example</a:t>
            </a:r>
            <a:r>
              <a:rPr lang="en-US" altLang="zh-CN" dirty="0">
                <a:ea typeface="宋体" panose="02010600030101010101" pitchFamily="2" charset="-122"/>
                <a:cs typeface="Times New Roman" panose="02020603050405020304" pitchFamily="18" charset="0"/>
              </a:rPr>
              <a:t>: Assume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rPr>
              <a:t> is a set of prime numbers less than 10, set B is a set of odd numbers, find the set </a:t>
            </a:r>
            <a:r>
              <a:rPr lang="en-US" altLang="zh-CN" i="1" dirty="0">
                <a:ea typeface="宋体" panose="02010600030101010101" pitchFamily="2" charset="-122"/>
                <a:cs typeface="Times New Roman" panose="02020603050405020304" pitchFamily="18" charset="0"/>
              </a:rPr>
              <a:t>A-B.</a:t>
            </a:r>
            <a:endParaRPr lang="zh-CN" altLang="en-US" dirty="0">
              <a:ea typeface="宋体" panose="02010600030101010101" pitchFamily="2" charset="-122"/>
              <a:cs typeface="Times New Roman" panose="02020603050405020304" pitchFamily="18" charset="0"/>
            </a:endParaRPr>
          </a:p>
          <a:p>
            <a:pPr>
              <a:buFontTx/>
              <a:buNone/>
            </a:pPr>
            <a:r>
              <a:rPr lang="en-US" altLang="zh-CN" b="1" i="1" dirty="0">
                <a:solidFill>
                  <a:schemeClr val="accent2"/>
                </a:solidFill>
                <a:ea typeface="宋体" panose="02010600030101010101" pitchFamily="2" charset="-122"/>
                <a:cs typeface="Times New Roman" panose="02020603050405020304" pitchFamily="18" charset="0"/>
              </a:rPr>
              <a:t>Solution</a:t>
            </a:r>
            <a:r>
              <a:rPr lang="en-US" altLang="zh-CN"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rPr>
              <a:t>={1,2,3,5,7}           </a:t>
            </a:r>
            <a:r>
              <a:rPr lang="en-US" altLang="zh-CN" i="1" dirty="0">
                <a:ea typeface="宋体" panose="02010600030101010101" pitchFamily="2" charset="-122"/>
                <a:cs typeface="Times New Roman" panose="02020603050405020304" pitchFamily="18" charset="0"/>
              </a:rPr>
              <a:t>B</a:t>
            </a:r>
            <a:r>
              <a:rPr lang="en-US" altLang="zh-CN" dirty="0">
                <a:ea typeface="宋体" panose="02010600030101010101" pitchFamily="2" charset="-122"/>
                <a:cs typeface="Times New Roman" panose="02020603050405020304" pitchFamily="18" charset="0"/>
              </a:rPr>
              <a:t>={1,3,5,7,9}</a:t>
            </a:r>
          </a:p>
          <a:p>
            <a:pPr>
              <a:buFontTx/>
              <a:buNone/>
            </a:pPr>
            <a:r>
              <a:rPr lang="en-US" altLang="zh-CN" dirty="0">
                <a:ea typeface="宋体" panose="02010600030101010101" pitchFamily="2" charset="-122"/>
                <a:cs typeface="Times New Roman" panose="02020603050405020304" pitchFamily="18" charset="0"/>
              </a:rPr>
              <a:t>                                     </a:t>
            </a:r>
            <a:r>
              <a:rPr lang="en-US" altLang="zh-CN" i="1" dirty="0">
                <a:ea typeface="宋体" panose="02010600030101010101" pitchFamily="2" charset="-122"/>
                <a:cs typeface="Times New Roman" panose="02020603050405020304" pitchFamily="18" charset="0"/>
              </a:rPr>
              <a:t>A</a:t>
            </a:r>
            <a:r>
              <a:rPr lang="en-US" altLang="zh-CN" dirty="0">
                <a:ea typeface="宋体" panose="02010600030101010101" pitchFamily="2" charset="-122"/>
                <a:cs typeface="Times New Roman" panose="02020603050405020304" pitchFamily="18" charset="0"/>
              </a:rPr>
              <a:t>-</a:t>
            </a:r>
            <a:r>
              <a:rPr lang="en-US" altLang="zh-CN" i="1" dirty="0">
                <a:ea typeface="宋体" panose="02010600030101010101" pitchFamily="2" charset="-122"/>
                <a:cs typeface="Times New Roman" panose="02020603050405020304" pitchFamily="18" charset="0"/>
              </a:rPr>
              <a:t>B</a:t>
            </a:r>
            <a:r>
              <a:rPr lang="en-US" altLang="zh-CN" dirty="0">
                <a:ea typeface="宋体" panose="02010600030101010101" pitchFamily="2" charset="-122"/>
                <a:cs typeface="Times New Roman" panose="02020603050405020304" pitchFamily="18" charset="0"/>
              </a:rPr>
              <a:t>={2}</a:t>
            </a:r>
          </a:p>
        </p:txBody>
      </p:sp>
      <p:sp>
        <p:nvSpPr>
          <p:cNvPr id="15" name="Text Box 5">
            <a:extLst>
              <a:ext uri="{FF2B5EF4-FFF2-40B4-BE49-F238E27FC236}">
                <a16:creationId xmlns:a16="http://schemas.microsoft.com/office/drawing/2014/main" id="{DE76C913-BDD6-4EF5-ACB5-D909299C45F1}"/>
              </a:ext>
            </a:extLst>
          </p:cNvPr>
          <p:cNvSpPr txBox="1">
            <a:spLocks noChangeArrowheads="1"/>
          </p:cNvSpPr>
          <p:nvPr/>
        </p:nvSpPr>
        <p:spPr bwMode="auto">
          <a:xfrm>
            <a:off x="1973298" y="3706415"/>
            <a:ext cx="92313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None/>
            </a:pPr>
            <a:r>
              <a:rPr lang="en-US" altLang="zh-CN" sz="2800" b="1" dirty="0">
                <a:latin typeface="+mn-lt"/>
                <a:cs typeface="Times New Roman" panose="02020603050405020304" pitchFamily="18" charset="0"/>
              </a:rPr>
              <a:t>Example</a:t>
            </a:r>
            <a:r>
              <a:rPr lang="en-US" altLang="zh-CN" sz="2800" b="1" dirty="0">
                <a:cs typeface="Times New Roman" panose="02020603050405020304" pitchFamily="18" charset="0"/>
              </a:rPr>
              <a:t> </a:t>
            </a:r>
            <a:r>
              <a:rPr kumimoji="0" lang="en-US" altLang="zh-CN" sz="2800" i="0" dirty="0">
                <a:latin typeface="Times New Roman" panose="02020603050405020304" pitchFamily="18" charset="0"/>
                <a:cs typeface="Times New Roman" panose="02020603050405020304" pitchFamily="18" charset="0"/>
              </a:rPr>
              <a:t>: Assume </a:t>
            </a:r>
            <a:r>
              <a:rPr kumimoji="0" lang="en-US" altLang="zh-CN" sz="2800" dirty="0">
                <a:latin typeface="Times New Roman" panose="02020603050405020304" pitchFamily="18" charset="0"/>
                <a:cs typeface="Times New Roman" panose="02020603050405020304" pitchFamily="18" charset="0"/>
              </a:rPr>
              <a:t>U</a:t>
            </a:r>
            <a:r>
              <a:rPr kumimoji="0" lang="en-US" altLang="zh-CN" sz="2800" i="0" dirty="0">
                <a:latin typeface="Times New Roman" panose="02020603050405020304" pitchFamily="18" charset="0"/>
                <a:cs typeface="Times New Roman" panose="02020603050405020304" pitchFamily="18" charset="0"/>
              </a:rPr>
              <a:t>=</a:t>
            </a:r>
            <a:r>
              <a:rPr kumimoji="0" lang="en-US" altLang="zh-CN" sz="2800" dirty="0">
                <a:latin typeface="Times New Roman" panose="02020603050405020304" pitchFamily="18" charset="0"/>
                <a:cs typeface="Times New Roman" panose="02020603050405020304" pitchFamily="18" charset="0"/>
              </a:rPr>
              <a:t>Z</a:t>
            </a: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a:latin typeface="Times New Roman" panose="02020603050405020304" pitchFamily="18" charset="0"/>
                <a:cs typeface="Times New Roman" panose="02020603050405020304" pitchFamily="18" charset="0"/>
              </a:rPr>
              <a:t>Z</a:t>
            </a:r>
            <a:r>
              <a:rPr kumimoji="0" lang="en-US" altLang="zh-CN" sz="2800" i="0" dirty="0">
                <a:latin typeface="Times New Roman" panose="02020603050405020304" pitchFamily="18" charset="0"/>
                <a:cs typeface="Times New Roman" panose="02020603050405020304" pitchFamily="18" charset="0"/>
              </a:rPr>
              <a:t> is the set of integers)</a:t>
            </a:r>
          </a:p>
          <a:p>
            <a:pPr eaLnBrk="1" hangingPunct="1">
              <a:spcBef>
                <a:spcPct val="0"/>
              </a:spcBef>
              <a:buFontTx/>
              <a:buNone/>
            </a:pP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a:latin typeface="Times New Roman" panose="02020603050405020304" pitchFamily="18" charset="0"/>
                <a:cs typeface="Times New Roman" panose="02020603050405020304" pitchFamily="18" charset="0"/>
              </a:rPr>
              <a:t> A </a:t>
            </a: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err="1">
                <a:latin typeface="Times New Roman" panose="02020603050405020304" pitchFamily="18" charset="0"/>
                <a:cs typeface="Times New Roman" panose="02020603050405020304" pitchFamily="18" charset="0"/>
              </a:rPr>
              <a:t>i</a:t>
            </a:r>
            <a:r>
              <a:rPr kumimoji="0" lang="en-US" altLang="zh-CN" sz="2800" dirty="0">
                <a:latin typeface="Times New Roman" panose="02020603050405020304" pitchFamily="18" charset="0"/>
                <a:cs typeface="Times New Roman" panose="02020603050405020304" pitchFamily="18" charset="0"/>
              </a:rPr>
              <a:t> </a:t>
            </a: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err="1">
                <a:latin typeface="Times New Roman" panose="02020603050405020304" pitchFamily="18" charset="0"/>
                <a:cs typeface="Times New Roman" panose="02020603050405020304" pitchFamily="18" charset="0"/>
              </a:rPr>
              <a:t>i</a:t>
            </a:r>
            <a:r>
              <a:rPr kumimoji="0" lang="en-US" altLang="zh-CN" sz="2800" dirty="0">
                <a:latin typeface="Times New Roman" panose="02020603050405020304" pitchFamily="18" charset="0"/>
                <a:cs typeface="Times New Roman" panose="02020603050405020304" pitchFamily="18" charset="0"/>
              </a:rPr>
              <a:t> </a:t>
            </a:r>
            <a:r>
              <a:rPr kumimoji="0" lang="en-US" altLang="zh-CN" sz="2800" i="0"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800" dirty="0">
                <a:latin typeface="Times New Roman" panose="02020603050405020304" pitchFamily="18" charset="0"/>
                <a:cs typeface="Times New Roman" panose="02020603050405020304" pitchFamily="18" charset="0"/>
                <a:sym typeface="Symbol" panose="05050102010706020507" pitchFamily="18" charset="2"/>
              </a:rPr>
              <a:t>Z</a:t>
            </a:r>
            <a:r>
              <a:rPr kumimoji="0" lang="en-US" altLang="zh-CN" sz="2800" i="0"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800" dirty="0" err="1">
                <a:latin typeface="Times New Roman" panose="02020603050405020304" pitchFamily="18" charset="0"/>
                <a:cs typeface="Times New Roman" panose="02020603050405020304" pitchFamily="18" charset="0"/>
                <a:sym typeface="Symbol" panose="05050102010706020507" pitchFamily="18" charset="2"/>
              </a:rPr>
              <a:t>i</a:t>
            </a:r>
            <a:r>
              <a:rPr kumimoji="0" lang="en-US" altLang="zh-CN" sz="2800"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800" i="0" dirty="0">
                <a:latin typeface="Times New Roman" panose="02020603050405020304" pitchFamily="18" charset="0"/>
                <a:cs typeface="Times New Roman" panose="02020603050405020304" pitchFamily="18" charset="0"/>
                <a:sym typeface="Symbol" panose="05050102010706020507" pitchFamily="18" charset="2"/>
              </a:rPr>
              <a:t>&gt; 0}</a:t>
            </a:r>
            <a:endParaRPr kumimoji="0" lang="zh-CN" altLang="en-US" sz="2800" i="0" dirty="0">
              <a:latin typeface="Times New Roman" panose="02020603050405020304" pitchFamily="18" charset="0"/>
              <a:cs typeface="Times New Roman" panose="02020603050405020304" pitchFamily="18" charset="0"/>
            </a:endParaRPr>
          </a:p>
        </p:txBody>
      </p:sp>
      <p:sp>
        <p:nvSpPr>
          <p:cNvPr id="16" name="Text Box 8">
            <a:extLst>
              <a:ext uri="{FF2B5EF4-FFF2-40B4-BE49-F238E27FC236}">
                <a16:creationId xmlns:a16="http://schemas.microsoft.com/office/drawing/2014/main" id="{E3FC4124-2E09-47B6-B35D-2320DE99849F}"/>
              </a:ext>
            </a:extLst>
          </p:cNvPr>
          <p:cNvSpPr txBox="1">
            <a:spLocks noChangeArrowheads="1"/>
          </p:cNvSpPr>
          <p:nvPr/>
        </p:nvSpPr>
        <p:spPr bwMode="auto">
          <a:xfrm>
            <a:off x="2031240" y="5069045"/>
            <a:ext cx="72479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50000"/>
              </a:spcBef>
              <a:buNone/>
            </a:pPr>
            <a:r>
              <a:rPr lang="en-US" altLang="zh-CN" sz="2800" b="1" i="1" dirty="0">
                <a:solidFill>
                  <a:schemeClr val="accent2"/>
                </a:solidFill>
                <a:latin typeface="+mn-lt"/>
                <a:cs typeface="Times New Roman" panose="02020603050405020304" pitchFamily="18" charset="0"/>
              </a:rPr>
              <a:t>Solution</a:t>
            </a:r>
            <a:r>
              <a:rPr lang="en-US" altLang="zh-CN" sz="2800" b="1" i="1" dirty="0">
                <a:solidFill>
                  <a:schemeClr val="accent2"/>
                </a:solidFill>
                <a:cs typeface="Times New Roman" panose="02020603050405020304" pitchFamily="18" charset="0"/>
              </a:rPr>
              <a:t> </a:t>
            </a:r>
            <a:r>
              <a:rPr kumimoji="0" lang="en-US" altLang="zh-CN" sz="2800" dirty="0">
                <a:latin typeface="Times New Roman" panose="02020603050405020304" pitchFamily="18" charset="0"/>
                <a:cs typeface="Times New Roman" panose="02020603050405020304" pitchFamily="18" charset="0"/>
              </a:rPr>
              <a:t>: U – A = </a:t>
            </a:r>
            <a:r>
              <a:rPr kumimoji="0" lang="en-US" altLang="zh-CN" sz="2800" i="0" dirty="0">
                <a:latin typeface="Times New Roman" panose="02020603050405020304" pitchFamily="18" charset="0"/>
                <a:cs typeface="Times New Roman" panose="02020603050405020304" pitchFamily="18" charset="0"/>
              </a:rPr>
              <a:t>{</a:t>
            </a:r>
            <a:r>
              <a:rPr kumimoji="0" lang="en-US" altLang="zh-CN" sz="2800" dirty="0" err="1">
                <a:latin typeface="Times New Roman" panose="02020603050405020304" pitchFamily="18" charset="0"/>
                <a:cs typeface="Times New Roman" panose="02020603050405020304" pitchFamily="18" charset="0"/>
              </a:rPr>
              <a:t>i</a:t>
            </a:r>
            <a:r>
              <a:rPr kumimoji="0" lang="en-US" altLang="zh-CN" sz="2800" dirty="0">
                <a:latin typeface="Times New Roman" panose="02020603050405020304" pitchFamily="18" charset="0"/>
                <a:cs typeface="Times New Roman" panose="02020603050405020304" pitchFamily="18" charset="0"/>
              </a:rPr>
              <a:t> | </a:t>
            </a:r>
            <a:r>
              <a:rPr kumimoji="0" lang="en-US" altLang="zh-CN" sz="2800" dirty="0" err="1">
                <a:latin typeface="Times New Roman" panose="02020603050405020304" pitchFamily="18" charset="0"/>
                <a:cs typeface="Times New Roman" panose="02020603050405020304" pitchFamily="18" charset="0"/>
              </a:rPr>
              <a:t>i</a:t>
            </a:r>
            <a:r>
              <a:rPr kumimoji="0" lang="en-US" altLang="zh-CN" sz="2800" dirty="0">
                <a:latin typeface="Times New Roman" panose="02020603050405020304" pitchFamily="18" charset="0"/>
                <a:cs typeface="Times New Roman" panose="02020603050405020304" pitchFamily="18" charset="0"/>
              </a:rPr>
              <a:t> </a:t>
            </a:r>
            <a:r>
              <a:rPr kumimoji="0" lang="en-US" altLang="zh-CN" sz="2800" i="0"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800" dirty="0">
                <a:latin typeface="Times New Roman" panose="02020603050405020304" pitchFamily="18" charset="0"/>
                <a:cs typeface="Times New Roman" panose="02020603050405020304" pitchFamily="18" charset="0"/>
              </a:rPr>
              <a:t>Z</a:t>
            </a: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err="1">
                <a:latin typeface="Times New Roman" panose="02020603050405020304" pitchFamily="18" charset="0"/>
                <a:cs typeface="Times New Roman" panose="02020603050405020304" pitchFamily="18" charset="0"/>
              </a:rPr>
              <a:t>i</a:t>
            </a:r>
            <a:r>
              <a:rPr kumimoji="0" lang="en-US" altLang="zh-CN" sz="2800" dirty="0">
                <a:latin typeface="Times New Roman" panose="02020603050405020304" pitchFamily="18" charset="0"/>
                <a:cs typeface="Times New Roman" panose="02020603050405020304" pitchFamily="18" charset="0"/>
              </a:rPr>
              <a:t> </a:t>
            </a:r>
            <a:r>
              <a:rPr kumimoji="0" lang="en-US" altLang="zh-CN" sz="2800" i="0" dirty="0">
                <a:latin typeface="Times New Roman" panose="02020603050405020304" pitchFamily="18" charset="0"/>
                <a:cs typeface="Times New Roman" panose="02020603050405020304" pitchFamily="18" charset="0"/>
                <a:sym typeface="Symbol" panose="05050102010706020507" pitchFamily="18" charset="2"/>
              </a:rPr>
              <a:t> </a:t>
            </a:r>
            <a:r>
              <a:rPr kumimoji="0" lang="en-US" altLang="zh-CN" sz="2800" i="0" dirty="0">
                <a:latin typeface="Times New Roman" panose="02020603050405020304" pitchFamily="18" charset="0"/>
                <a:cs typeface="Times New Roman" panose="02020603050405020304" pitchFamily="18" charset="0"/>
              </a:rPr>
              <a:t>0}</a:t>
            </a:r>
          </a:p>
          <a:p>
            <a:pPr eaLnBrk="1" hangingPunct="1">
              <a:spcBef>
                <a:spcPct val="50000"/>
              </a:spcBef>
              <a:buFontTx/>
              <a:buNone/>
            </a:pP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a:latin typeface="Times New Roman" panose="02020603050405020304" pitchFamily="18" charset="0"/>
                <a:cs typeface="Times New Roman" panose="02020603050405020304" pitchFamily="18" charset="0"/>
              </a:rPr>
              <a:t>     A </a:t>
            </a:r>
            <a:r>
              <a:rPr kumimoji="0" lang="en-US" altLang="zh-CN" sz="2800" i="0" dirty="0">
                <a:latin typeface="Times New Roman" panose="02020603050405020304" pitchFamily="18" charset="0"/>
                <a:cs typeface="Times New Roman" panose="02020603050405020304" pitchFamily="18" charset="0"/>
              </a:rPr>
              <a:t>– </a:t>
            </a:r>
            <a:r>
              <a:rPr kumimoji="0" lang="en-US" altLang="zh-CN" sz="2800" dirty="0">
                <a:latin typeface="Times New Roman" panose="02020603050405020304" pitchFamily="18" charset="0"/>
                <a:cs typeface="Times New Roman" panose="02020603050405020304" pitchFamily="18" charset="0"/>
              </a:rPr>
              <a:t>U</a:t>
            </a:r>
            <a:r>
              <a:rPr kumimoji="0" lang="en-US" altLang="zh-CN" sz="2800" i="0" dirty="0">
                <a:latin typeface="Times New Roman" panose="02020603050405020304" pitchFamily="18" charset="0"/>
                <a:cs typeface="Times New Roman" panose="02020603050405020304" pitchFamily="18" charset="0"/>
              </a:rPr>
              <a:t> = </a:t>
            </a:r>
            <a:r>
              <a:rPr kumimoji="0" lang="en-US" altLang="zh-CN" sz="2800" i="0" dirty="0">
                <a:latin typeface="Times New Roman" panose="02020603050405020304" pitchFamily="18" charset="0"/>
                <a:cs typeface="Times New Roman" panose="02020603050405020304" pitchFamily="18" charset="0"/>
                <a:sym typeface="Symbol" panose="05050102010706020507" pitchFamily="18" charset="2"/>
              </a:rPr>
              <a:t></a:t>
            </a:r>
            <a:r>
              <a:rPr kumimoji="0" lang="en-US" altLang="zh-CN" sz="2800" dirty="0">
                <a:latin typeface="Times New Roman" panose="02020603050405020304" pitchFamily="18" charset="0"/>
                <a:cs typeface="Times New Roman" panose="02020603050405020304" pitchFamily="18" charset="0"/>
              </a:rPr>
              <a:t> </a:t>
            </a:r>
            <a:endParaRPr kumimoji="0" lang="en-US" altLang="zh-CN" sz="2800" b="1" i="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537AFE4B-4E20-44B2-831E-2B4DFC8F8A9E}"/>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3329790"/>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3.Difference (set complement)</a:t>
            </a:r>
          </a:p>
        </p:txBody>
      </p:sp>
      <p:sp>
        <p:nvSpPr>
          <p:cNvPr id="13" name="Rectangle 3">
            <a:extLst>
              <a:ext uri="{FF2B5EF4-FFF2-40B4-BE49-F238E27FC236}">
                <a16:creationId xmlns:a16="http://schemas.microsoft.com/office/drawing/2014/main" id="{7F0C89E4-572B-4DFC-B50B-A50B92D43D7B}"/>
              </a:ext>
            </a:extLst>
          </p:cNvPr>
          <p:cNvSpPr txBox="1">
            <a:spLocks noChangeArrowheads="1"/>
          </p:cNvSpPr>
          <p:nvPr/>
        </p:nvSpPr>
        <p:spPr>
          <a:xfrm>
            <a:off x="2270760" y="1199429"/>
            <a:ext cx="8001000" cy="571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Set </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difference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has the following properties:</a:t>
            </a:r>
          </a:p>
        </p:txBody>
      </p:sp>
      <p:graphicFrame>
        <p:nvGraphicFramePr>
          <p:cNvPr id="15" name="Object 5">
            <a:extLst>
              <a:ext uri="{FF2B5EF4-FFF2-40B4-BE49-F238E27FC236}">
                <a16:creationId xmlns:a16="http://schemas.microsoft.com/office/drawing/2014/main" id="{2EFC620B-87C1-4D62-9C18-CDE8AAA2E956}"/>
              </a:ext>
            </a:extLst>
          </p:cNvPr>
          <p:cNvGraphicFramePr>
            <a:graphicFrameLocks noChangeAspect="1"/>
          </p:cNvGraphicFramePr>
          <p:nvPr>
            <p:extLst>
              <p:ext uri="{D42A27DB-BD31-4B8C-83A1-F6EECF244321}">
                <p14:modId xmlns:p14="http://schemas.microsoft.com/office/powerpoint/2010/main" val="490943623"/>
              </p:ext>
            </p:extLst>
          </p:nvPr>
        </p:nvGraphicFramePr>
        <p:xfrm>
          <a:off x="3238691" y="2125409"/>
          <a:ext cx="2520950" cy="2206625"/>
        </p:xfrm>
        <a:graphic>
          <a:graphicData uri="http://schemas.openxmlformats.org/presentationml/2006/ole">
            <mc:AlternateContent xmlns:mc="http://schemas.openxmlformats.org/markup-compatibility/2006">
              <mc:Choice xmlns:v="urn:schemas-microsoft-com:vml" Requires="v">
                <p:oleObj spid="_x0000_s49180" name="Equation" r:id="rId4" imgW="1016000" imgH="889000" progId="Equation.DSMT4">
                  <p:embed/>
                </p:oleObj>
              </mc:Choice>
              <mc:Fallback>
                <p:oleObj name="Equation" r:id="rId4" imgW="1016000" imgH="889000" progId="Equation.DSMT4">
                  <p:embed/>
                  <p:pic>
                    <p:nvPicPr>
                      <p:cNvPr id="10244" name="Object 5">
                        <a:extLst>
                          <a:ext uri="{FF2B5EF4-FFF2-40B4-BE49-F238E27FC236}">
                            <a16:creationId xmlns:a16="http://schemas.microsoft.com/office/drawing/2014/main" id="{FAD67F59-93B0-4147-BA31-25ACE035C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691" y="2125409"/>
                        <a:ext cx="2520950" cy="220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16" name="Group 6">
            <a:extLst>
              <a:ext uri="{FF2B5EF4-FFF2-40B4-BE49-F238E27FC236}">
                <a16:creationId xmlns:a16="http://schemas.microsoft.com/office/drawing/2014/main" id="{9A3E486F-8795-4253-B97C-B55F1761C277}"/>
              </a:ext>
            </a:extLst>
          </p:cNvPr>
          <p:cNvGrpSpPr>
            <a:grpSpLocks/>
          </p:cNvGrpSpPr>
          <p:nvPr/>
        </p:nvGrpSpPr>
        <p:grpSpPr bwMode="auto">
          <a:xfrm>
            <a:off x="7494779" y="2628190"/>
            <a:ext cx="3744912" cy="2109788"/>
            <a:chOff x="3243" y="2614"/>
            <a:chExt cx="2359" cy="1329"/>
          </a:xfrm>
        </p:grpSpPr>
        <p:sp>
          <p:nvSpPr>
            <p:cNvPr id="17" name="Text Box 7" descr="浅色上对角线">
              <a:extLst>
                <a:ext uri="{FF2B5EF4-FFF2-40B4-BE49-F238E27FC236}">
                  <a16:creationId xmlns:a16="http://schemas.microsoft.com/office/drawing/2014/main" id="{9184EA15-407B-4CFE-A891-68564AC0A221}"/>
                </a:ext>
              </a:extLst>
            </p:cNvPr>
            <p:cNvSpPr txBox="1">
              <a:spLocks noChangeArrowheads="1"/>
            </p:cNvSpPr>
            <p:nvPr/>
          </p:nvSpPr>
          <p:spPr bwMode="auto">
            <a:xfrm>
              <a:off x="3243" y="2614"/>
              <a:ext cx="2359" cy="1329"/>
            </a:xfrm>
            <a:prstGeom prst="rect">
              <a:avLst/>
            </a:prstGeom>
            <a:blipFill dpi="0" rotWithShape="0">
              <a:blip r:embed="rId6"/>
              <a:srcRect/>
              <a:tile tx="0" ty="0" sx="100000" sy="100000" flip="none" algn="tl"/>
            </a:blipFill>
            <a:ln w="9525">
              <a:solidFill>
                <a:schemeClr val="accent2"/>
              </a:solidFill>
              <a:miter lim="800000"/>
              <a:headEnd/>
              <a:tailEnd/>
            </a:ln>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endParaRPr lang="zh-CN" altLang="en-US" sz="2400" b="1" i="0">
                <a:solidFill>
                  <a:schemeClr val="bg1"/>
                </a:solidFill>
                <a:latin typeface="Times New Roman" panose="02020603050405020304" pitchFamily="18" charset="0"/>
              </a:endParaRPr>
            </a:p>
            <a:p>
              <a:pPr eaLnBrk="1" hangingPunct="1">
                <a:spcBef>
                  <a:spcPct val="50000"/>
                </a:spcBef>
                <a:buFontTx/>
                <a:buNone/>
              </a:pPr>
              <a:endParaRPr lang="zh-CN" altLang="en-US" sz="2400" b="1" i="0">
                <a:solidFill>
                  <a:schemeClr val="bg1"/>
                </a:solidFill>
                <a:latin typeface="Times New Roman" panose="02020603050405020304" pitchFamily="18" charset="0"/>
              </a:endParaRPr>
            </a:p>
            <a:p>
              <a:pPr eaLnBrk="1" hangingPunct="1">
                <a:spcBef>
                  <a:spcPct val="50000"/>
                </a:spcBef>
                <a:buFontTx/>
                <a:buNone/>
              </a:pPr>
              <a:endParaRPr lang="zh-CN" altLang="en-US" sz="2400" b="1" i="0">
                <a:solidFill>
                  <a:schemeClr val="bg1"/>
                </a:solidFill>
                <a:latin typeface="Times New Roman" panose="02020603050405020304" pitchFamily="18" charset="0"/>
              </a:endParaRPr>
            </a:p>
            <a:p>
              <a:pPr eaLnBrk="1" hangingPunct="1">
                <a:spcBef>
                  <a:spcPct val="50000"/>
                </a:spcBef>
                <a:buFontTx/>
                <a:buNone/>
              </a:pPr>
              <a:endParaRPr lang="zh-CN" altLang="en-US" sz="2400" b="1" i="0">
                <a:solidFill>
                  <a:schemeClr val="bg1"/>
                </a:solidFill>
                <a:latin typeface="Times New Roman" panose="02020603050405020304" pitchFamily="18" charset="0"/>
              </a:endParaRPr>
            </a:p>
          </p:txBody>
        </p:sp>
        <p:sp>
          <p:nvSpPr>
            <p:cNvPr id="18" name="Oval 8">
              <a:extLst>
                <a:ext uri="{FF2B5EF4-FFF2-40B4-BE49-F238E27FC236}">
                  <a16:creationId xmlns:a16="http://schemas.microsoft.com/office/drawing/2014/main" id="{9D6301FE-287A-41E7-8E37-E648EFB5F849}"/>
                </a:ext>
              </a:extLst>
            </p:cNvPr>
            <p:cNvSpPr>
              <a:spLocks noChangeArrowheads="1"/>
            </p:cNvSpPr>
            <p:nvPr/>
          </p:nvSpPr>
          <p:spPr bwMode="auto">
            <a:xfrm>
              <a:off x="4144" y="2689"/>
              <a:ext cx="900" cy="859"/>
            </a:xfrm>
            <a:prstGeom prst="ellipse">
              <a:avLst/>
            </a:prstGeom>
            <a:solidFill>
              <a:srgbClr val="000099"/>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lgn="ctr" eaLnBrk="1" hangingPunct="1">
                <a:spcBef>
                  <a:spcPct val="50000"/>
                </a:spcBef>
                <a:buFontTx/>
                <a:buNone/>
              </a:pPr>
              <a:r>
                <a:rPr lang="en-US" altLang="zh-CN" b="1" i="0">
                  <a:solidFill>
                    <a:srgbClr val="FF3300"/>
                  </a:solidFill>
                  <a:latin typeface="宋体" panose="02010600030101010101" pitchFamily="2" charset="-122"/>
                </a:rPr>
                <a:t>A</a:t>
              </a:r>
            </a:p>
          </p:txBody>
        </p:sp>
        <p:sp>
          <p:nvSpPr>
            <p:cNvPr id="19" name="Text Box 9">
              <a:extLst>
                <a:ext uri="{FF2B5EF4-FFF2-40B4-BE49-F238E27FC236}">
                  <a16:creationId xmlns:a16="http://schemas.microsoft.com/office/drawing/2014/main" id="{95D5CBB4-1A79-419B-9EC0-3BBE9888478C}"/>
                </a:ext>
              </a:extLst>
            </p:cNvPr>
            <p:cNvSpPr txBox="1">
              <a:spLocks noChangeArrowheads="1"/>
            </p:cNvSpPr>
            <p:nvPr/>
          </p:nvSpPr>
          <p:spPr bwMode="auto">
            <a:xfrm>
              <a:off x="3415" y="2875"/>
              <a:ext cx="6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lang="en-US" altLang="zh-CN" b="1" i="0">
                  <a:solidFill>
                    <a:srgbClr val="FF3300"/>
                  </a:solidFill>
                  <a:latin typeface="Times New Roman" panose="02020603050405020304" pitchFamily="18" charset="0"/>
                </a:rPr>
                <a:t>~A</a:t>
              </a:r>
            </a:p>
          </p:txBody>
        </p:sp>
      </p:grpSp>
      <p:sp>
        <p:nvSpPr>
          <p:cNvPr id="24" name="矩形 23">
            <a:extLst>
              <a:ext uri="{FF2B5EF4-FFF2-40B4-BE49-F238E27FC236}">
                <a16:creationId xmlns:a16="http://schemas.microsoft.com/office/drawing/2014/main" id="{CD1DAC93-EAD9-455D-BDE7-FE8706643A55}"/>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039010939"/>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3.Difference(set complement)</a:t>
            </a:r>
          </a:p>
        </p:txBody>
      </p:sp>
      <p:sp>
        <p:nvSpPr>
          <p:cNvPr id="30" name="Rectangle 3">
            <a:extLst>
              <a:ext uri="{FF2B5EF4-FFF2-40B4-BE49-F238E27FC236}">
                <a16:creationId xmlns:a16="http://schemas.microsoft.com/office/drawing/2014/main" id="{DC888CBD-B11A-4574-A19F-CAF5CD918217}"/>
              </a:ext>
            </a:extLst>
          </p:cNvPr>
          <p:cNvSpPr txBox="1">
            <a:spLocks noChangeArrowheads="1"/>
          </p:cNvSpPr>
          <p:nvPr/>
        </p:nvSpPr>
        <p:spPr>
          <a:xfrm>
            <a:off x="2043074" y="1225123"/>
            <a:ext cx="9444732" cy="1006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heorem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3.2-4</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For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sets A, B, then the following relations are true:</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6B8D210-FB77-4E84-B179-1472A563A1B0}"/>
              </a:ext>
            </a:extLst>
          </p:cNvPr>
          <p:cNvPicPr>
            <a:picLocks noChangeAspect="1"/>
          </p:cNvPicPr>
          <p:nvPr/>
        </p:nvPicPr>
        <p:blipFill>
          <a:blip r:embed="rId3"/>
          <a:stretch>
            <a:fillRect/>
          </a:stretch>
        </p:blipFill>
        <p:spPr>
          <a:xfrm>
            <a:off x="4266735" y="1983287"/>
            <a:ext cx="4651651" cy="829128"/>
          </a:xfrm>
          <a:prstGeom prst="rect">
            <a:avLst/>
          </a:prstGeom>
        </p:spPr>
      </p:pic>
      <p:sp>
        <p:nvSpPr>
          <p:cNvPr id="32" name="矩形 5">
            <a:extLst>
              <a:ext uri="{FF2B5EF4-FFF2-40B4-BE49-F238E27FC236}">
                <a16:creationId xmlns:a16="http://schemas.microsoft.com/office/drawing/2014/main" id="{03AF8870-655B-44B1-B67F-E21EA8A7103C}"/>
              </a:ext>
            </a:extLst>
          </p:cNvPr>
          <p:cNvSpPr>
            <a:spLocks noChangeArrowheads="1"/>
          </p:cNvSpPr>
          <p:nvPr/>
        </p:nvSpPr>
        <p:spPr bwMode="auto">
          <a:xfrm>
            <a:off x="2842324" y="2837152"/>
            <a:ext cx="10751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a:spcBef>
                <a:spcPct val="0"/>
              </a:spcBef>
              <a:buFontTx/>
              <a:buNone/>
            </a:pPr>
            <a:r>
              <a:rPr kumimoji="0" lang="en-US" altLang="zh-CN" sz="2400" b="1" dirty="0">
                <a:solidFill>
                  <a:schemeClr val="accent2"/>
                </a:solidFill>
                <a:latin typeface="Times New Roman" panose="02020603050405020304" pitchFamily="18" charset="0"/>
                <a:cs typeface="Times New Roman" panose="02020603050405020304" pitchFamily="18" charset="0"/>
              </a:rPr>
              <a:t>Proof</a:t>
            </a:r>
            <a:r>
              <a:rPr kumimoji="0" lang="en-US" altLang="zh-CN" sz="2400" dirty="0">
                <a:latin typeface="Times New Roman" panose="02020603050405020304" pitchFamily="18" charset="0"/>
                <a:cs typeface="Times New Roman" panose="02020603050405020304" pitchFamily="18" charset="0"/>
              </a:rPr>
              <a:t>: </a:t>
            </a:r>
            <a:endParaRPr kumimoji="0"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78EE9EF-5885-4BF1-A559-30281119CBE9}"/>
              </a:ext>
            </a:extLst>
          </p:cNvPr>
          <p:cNvPicPr>
            <a:picLocks noChangeAspect="1"/>
          </p:cNvPicPr>
          <p:nvPr/>
        </p:nvPicPr>
        <p:blipFill>
          <a:blip r:embed="rId4"/>
          <a:stretch>
            <a:fillRect/>
          </a:stretch>
        </p:blipFill>
        <p:spPr>
          <a:xfrm>
            <a:off x="2842324" y="3429000"/>
            <a:ext cx="7846232" cy="3048264"/>
          </a:xfrm>
          <a:prstGeom prst="rect">
            <a:avLst/>
          </a:prstGeom>
        </p:spPr>
      </p:pic>
      <p:sp>
        <p:nvSpPr>
          <p:cNvPr id="34" name="矩形 33">
            <a:extLst>
              <a:ext uri="{FF2B5EF4-FFF2-40B4-BE49-F238E27FC236}">
                <a16:creationId xmlns:a16="http://schemas.microsoft.com/office/drawing/2014/main" id="{C8324E9C-891B-4F95-ABEC-7310C786406A}"/>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3176681167"/>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5459A86-2236-4247-9311-D46EC9F8D18D}"/>
              </a:ext>
            </a:extLst>
          </p:cNvPr>
          <p:cNvGrpSpPr/>
          <p:nvPr/>
        </p:nvGrpSpPr>
        <p:grpSpPr>
          <a:xfrm>
            <a:off x="119973" y="397477"/>
            <a:ext cx="1449151" cy="180724"/>
            <a:chOff x="5392832" y="1016000"/>
            <a:chExt cx="1449150" cy="180724"/>
          </a:xfrm>
        </p:grpSpPr>
        <p:sp>
          <p:nvSpPr>
            <p:cNvPr id="7" name="Freeform 45">
              <a:extLst>
                <a:ext uri="{FF2B5EF4-FFF2-40B4-BE49-F238E27FC236}">
                  <a16:creationId xmlns:a16="http://schemas.microsoft.com/office/drawing/2014/main" id="{79F5C682-BDEF-4D53-B481-CCF2EF60A471}"/>
                </a:ext>
              </a:extLst>
            </p:cNvPr>
            <p:cNvSpPr>
              <a:spLocks noEditPoints="1"/>
            </p:cNvSpPr>
            <p:nvPr/>
          </p:nvSpPr>
          <p:spPr bwMode="auto">
            <a:xfrm>
              <a:off x="5392832" y="1021378"/>
              <a:ext cx="142015" cy="169628"/>
            </a:xfrm>
            <a:custGeom>
              <a:avLst/>
              <a:gdLst>
                <a:gd name="T0" fmla="*/ 86 w 94"/>
                <a:gd name="T1" fmla="*/ 23 h 110"/>
                <a:gd name="T2" fmla="*/ 2 w 94"/>
                <a:gd name="T3" fmla="*/ 39 h 110"/>
                <a:gd name="T4" fmla="*/ 17 w 94"/>
                <a:gd name="T5" fmla="*/ 107 h 110"/>
                <a:gd name="T6" fmla="*/ 25 w 94"/>
                <a:gd name="T7" fmla="*/ 107 h 110"/>
                <a:gd name="T8" fmla="*/ 26 w 94"/>
                <a:gd name="T9" fmla="*/ 107 h 110"/>
                <a:gd name="T10" fmla="*/ 31 w 94"/>
                <a:gd name="T11" fmla="*/ 107 h 110"/>
                <a:gd name="T12" fmla="*/ 57 w 94"/>
                <a:gd name="T13" fmla="*/ 109 h 110"/>
                <a:gd name="T14" fmla="*/ 81 w 94"/>
                <a:gd name="T15" fmla="*/ 99 h 110"/>
                <a:gd name="T16" fmla="*/ 86 w 94"/>
                <a:gd name="T17" fmla="*/ 23 h 110"/>
                <a:gd name="T18" fmla="*/ 28 w 94"/>
                <a:gd name="T19" fmla="*/ 77 h 110"/>
                <a:gd name="T20" fmla="*/ 33 w 94"/>
                <a:gd name="T21" fmla="*/ 89 h 110"/>
                <a:gd name="T22" fmla="*/ 28 w 94"/>
                <a:gd name="T23" fmla="*/ 77 h 110"/>
                <a:gd name="T24" fmla="*/ 30 w 94"/>
                <a:gd name="T25" fmla="*/ 39 h 110"/>
                <a:gd name="T26" fmla="*/ 35 w 94"/>
                <a:gd name="T27" fmla="*/ 28 h 110"/>
                <a:gd name="T28" fmla="*/ 30 w 94"/>
                <a:gd name="T29" fmla="*/ 39 h 110"/>
                <a:gd name="T30" fmla="*/ 63 w 94"/>
                <a:gd name="T31" fmla="*/ 39 h 110"/>
                <a:gd name="T32" fmla="*/ 66 w 94"/>
                <a:gd name="T33" fmla="*/ 49 h 110"/>
                <a:gd name="T34" fmla="*/ 58 w 94"/>
                <a:gd name="T35" fmla="*/ 46 h 110"/>
                <a:gd name="T36" fmla="*/ 63 w 94"/>
                <a:gd name="T37" fmla="*/ 39 h 110"/>
                <a:gd name="T38" fmla="*/ 66 w 94"/>
                <a:gd name="T39" fmla="*/ 66 h 110"/>
                <a:gd name="T40" fmla="*/ 68 w 94"/>
                <a:gd name="T41" fmla="*/ 77 h 110"/>
                <a:gd name="T42" fmla="*/ 66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6" y="23"/>
                  </a:moveTo>
                  <a:cubicBezTo>
                    <a:pt x="69" y="0"/>
                    <a:pt x="8" y="2"/>
                    <a:pt x="2" y="39"/>
                  </a:cubicBezTo>
                  <a:cubicBezTo>
                    <a:pt x="21" y="48"/>
                    <a:pt x="0" y="91"/>
                    <a:pt x="17" y="107"/>
                  </a:cubicBezTo>
                  <a:cubicBezTo>
                    <a:pt x="19" y="108"/>
                    <a:pt x="22" y="107"/>
                    <a:pt x="25" y="107"/>
                  </a:cubicBezTo>
                  <a:cubicBezTo>
                    <a:pt x="26" y="107"/>
                    <a:pt x="26" y="107"/>
                    <a:pt x="26" y="107"/>
                  </a:cubicBezTo>
                  <a:cubicBezTo>
                    <a:pt x="29" y="106"/>
                    <a:pt x="30" y="107"/>
                    <a:pt x="31" y="107"/>
                  </a:cubicBezTo>
                  <a:cubicBezTo>
                    <a:pt x="40" y="110"/>
                    <a:pt x="49" y="109"/>
                    <a:pt x="57" y="109"/>
                  </a:cubicBezTo>
                  <a:cubicBezTo>
                    <a:pt x="66" y="107"/>
                    <a:pt x="75" y="107"/>
                    <a:pt x="81" y="99"/>
                  </a:cubicBezTo>
                  <a:cubicBezTo>
                    <a:pt x="94" y="81"/>
                    <a:pt x="80" y="48"/>
                    <a:pt x="86" y="23"/>
                  </a:cubicBezTo>
                  <a:close/>
                  <a:moveTo>
                    <a:pt x="28" y="77"/>
                  </a:moveTo>
                  <a:cubicBezTo>
                    <a:pt x="31" y="79"/>
                    <a:pt x="33" y="83"/>
                    <a:pt x="33" y="89"/>
                  </a:cubicBezTo>
                  <a:cubicBezTo>
                    <a:pt x="24" y="92"/>
                    <a:pt x="29" y="81"/>
                    <a:pt x="28" y="77"/>
                  </a:cubicBezTo>
                  <a:close/>
                  <a:moveTo>
                    <a:pt x="30" y="39"/>
                  </a:moveTo>
                  <a:cubicBezTo>
                    <a:pt x="24" y="37"/>
                    <a:pt x="29" y="26"/>
                    <a:pt x="35" y="28"/>
                  </a:cubicBezTo>
                  <a:cubicBezTo>
                    <a:pt x="37" y="35"/>
                    <a:pt x="30" y="34"/>
                    <a:pt x="30" y="39"/>
                  </a:cubicBezTo>
                  <a:close/>
                  <a:moveTo>
                    <a:pt x="63" y="39"/>
                  </a:moveTo>
                  <a:cubicBezTo>
                    <a:pt x="66" y="39"/>
                    <a:pt x="65" y="45"/>
                    <a:pt x="66" y="49"/>
                  </a:cubicBezTo>
                  <a:cubicBezTo>
                    <a:pt x="63" y="47"/>
                    <a:pt x="61" y="46"/>
                    <a:pt x="58" y="46"/>
                  </a:cubicBezTo>
                  <a:cubicBezTo>
                    <a:pt x="59" y="43"/>
                    <a:pt x="62" y="42"/>
                    <a:pt x="63" y="39"/>
                  </a:cubicBezTo>
                  <a:close/>
                  <a:moveTo>
                    <a:pt x="66" y="66"/>
                  </a:moveTo>
                  <a:cubicBezTo>
                    <a:pt x="69" y="67"/>
                    <a:pt x="68" y="73"/>
                    <a:pt x="68" y="77"/>
                  </a:cubicBezTo>
                  <a:cubicBezTo>
                    <a:pt x="62" y="76"/>
                    <a:pt x="62" y="70"/>
                    <a:pt x="66" y="66"/>
                  </a:cubicBezTo>
                  <a:close/>
                </a:path>
              </a:pathLst>
            </a:custGeom>
            <a:solidFill>
              <a:srgbClr val="EDB2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8" name="Freeform 46">
              <a:extLst>
                <a:ext uri="{FF2B5EF4-FFF2-40B4-BE49-F238E27FC236}">
                  <a16:creationId xmlns:a16="http://schemas.microsoft.com/office/drawing/2014/main" id="{34E012F1-3888-4574-B83C-160D877B5CED}"/>
                </a:ext>
              </a:extLst>
            </p:cNvPr>
            <p:cNvSpPr>
              <a:spLocks noEditPoints="1"/>
            </p:cNvSpPr>
            <p:nvPr/>
          </p:nvSpPr>
          <p:spPr bwMode="auto">
            <a:xfrm>
              <a:off x="5725270" y="1021378"/>
              <a:ext cx="141451" cy="169628"/>
            </a:xfrm>
            <a:custGeom>
              <a:avLst/>
              <a:gdLst>
                <a:gd name="T0" fmla="*/ 85 w 94"/>
                <a:gd name="T1" fmla="*/ 23 h 110"/>
                <a:gd name="T2" fmla="*/ 1 w 94"/>
                <a:gd name="T3" fmla="*/ 39 h 110"/>
                <a:gd name="T4" fmla="*/ 17 w 94"/>
                <a:gd name="T5" fmla="*/ 107 h 110"/>
                <a:gd name="T6" fmla="*/ 24 w 94"/>
                <a:gd name="T7" fmla="*/ 107 h 110"/>
                <a:gd name="T8" fmla="*/ 26 w 94"/>
                <a:gd name="T9" fmla="*/ 107 h 110"/>
                <a:gd name="T10" fmla="*/ 31 w 94"/>
                <a:gd name="T11" fmla="*/ 107 h 110"/>
                <a:gd name="T12" fmla="*/ 57 w 94"/>
                <a:gd name="T13" fmla="*/ 109 h 110"/>
                <a:gd name="T14" fmla="*/ 80 w 94"/>
                <a:gd name="T15" fmla="*/ 99 h 110"/>
                <a:gd name="T16" fmla="*/ 85 w 94"/>
                <a:gd name="T17" fmla="*/ 23 h 110"/>
                <a:gd name="T18" fmla="*/ 27 w 94"/>
                <a:gd name="T19" fmla="*/ 77 h 110"/>
                <a:gd name="T20" fmla="*/ 32 w 94"/>
                <a:gd name="T21" fmla="*/ 89 h 110"/>
                <a:gd name="T22" fmla="*/ 27 w 94"/>
                <a:gd name="T23" fmla="*/ 77 h 110"/>
                <a:gd name="T24" fmla="*/ 29 w 94"/>
                <a:gd name="T25" fmla="*/ 39 h 110"/>
                <a:gd name="T26" fmla="*/ 34 w 94"/>
                <a:gd name="T27" fmla="*/ 28 h 110"/>
                <a:gd name="T28" fmla="*/ 29 w 94"/>
                <a:gd name="T29" fmla="*/ 39 h 110"/>
                <a:gd name="T30" fmla="*/ 62 w 94"/>
                <a:gd name="T31" fmla="*/ 39 h 110"/>
                <a:gd name="T32" fmla="*/ 65 w 94"/>
                <a:gd name="T33" fmla="*/ 49 h 110"/>
                <a:gd name="T34" fmla="*/ 57 w 94"/>
                <a:gd name="T35" fmla="*/ 46 h 110"/>
                <a:gd name="T36" fmla="*/ 62 w 94"/>
                <a:gd name="T37" fmla="*/ 39 h 110"/>
                <a:gd name="T38" fmla="*/ 65 w 94"/>
                <a:gd name="T39" fmla="*/ 66 h 110"/>
                <a:gd name="T40" fmla="*/ 67 w 94"/>
                <a:gd name="T41" fmla="*/ 77 h 110"/>
                <a:gd name="T42" fmla="*/ 65 w 94"/>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0">
                  <a:moveTo>
                    <a:pt x="85" y="23"/>
                  </a:moveTo>
                  <a:cubicBezTo>
                    <a:pt x="68" y="0"/>
                    <a:pt x="7" y="2"/>
                    <a:pt x="1" y="39"/>
                  </a:cubicBezTo>
                  <a:cubicBezTo>
                    <a:pt x="20" y="48"/>
                    <a:pt x="0" y="91"/>
                    <a:pt x="17" y="107"/>
                  </a:cubicBezTo>
                  <a:cubicBezTo>
                    <a:pt x="19" y="108"/>
                    <a:pt x="22" y="107"/>
                    <a:pt x="24" y="107"/>
                  </a:cubicBezTo>
                  <a:cubicBezTo>
                    <a:pt x="25" y="107"/>
                    <a:pt x="25" y="107"/>
                    <a:pt x="26" y="107"/>
                  </a:cubicBezTo>
                  <a:cubicBezTo>
                    <a:pt x="28" y="106"/>
                    <a:pt x="30" y="107"/>
                    <a:pt x="31" y="107"/>
                  </a:cubicBezTo>
                  <a:cubicBezTo>
                    <a:pt x="39" y="110"/>
                    <a:pt x="48" y="109"/>
                    <a:pt x="57" y="109"/>
                  </a:cubicBezTo>
                  <a:cubicBezTo>
                    <a:pt x="66" y="107"/>
                    <a:pt x="74" y="107"/>
                    <a:pt x="80" y="99"/>
                  </a:cubicBezTo>
                  <a:cubicBezTo>
                    <a:pt x="94" y="81"/>
                    <a:pt x="79" y="48"/>
                    <a:pt x="85" y="23"/>
                  </a:cubicBezTo>
                  <a:close/>
                  <a:moveTo>
                    <a:pt x="27" y="77"/>
                  </a:moveTo>
                  <a:cubicBezTo>
                    <a:pt x="31" y="79"/>
                    <a:pt x="32" y="83"/>
                    <a:pt x="32" y="89"/>
                  </a:cubicBezTo>
                  <a:cubicBezTo>
                    <a:pt x="23" y="92"/>
                    <a:pt x="28" y="81"/>
                    <a:pt x="27" y="77"/>
                  </a:cubicBezTo>
                  <a:close/>
                  <a:moveTo>
                    <a:pt x="29" y="39"/>
                  </a:moveTo>
                  <a:cubicBezTo>
                    <a:pt x="23" y="37"/>
                    <a:pt x="28" y="26"/>
                    <a:pt x="34" y="28"/>
                  </a:cubicBezTo>
                  <a:cubicBezTo>
                    <a:pt x="36" y="35"/>
                    <a:pt x="29" y="34"/>
                    <a:pt x="29" y="39"/>
                  </a:cubicBezTo>
                  <a:close/>
                  <a:moveTo>
                    <a:pt x="62" y="39"/>
                  </a:moveTo>
                  <a:cubicBezTo>
                    <a:pt x="66" y="39"/>
                    <a:pt x="64" y="45"/>
                    <a:pt x="65" y="49"/>
                  </a:cubicBezTo>
                  <a:cubicBezTo>
                    <a:pt x="63" y="47"/>
                    <a:pt x="61" y="46"/>
                    <a:pt x="57" y="46"/>
                  </a:cubicBezTo>
                  <a:cubicBezTo>
                    <a:pt x="58" y="43"/>
                    <a:pt x="62" y="42"/>
                    <a:pt x="62" y="39"/>
                  </a:cubicBezTo>
                  <a:close/>
                  <a:moveTo>
                    <a:pt x="65" y="66"/>
                  </a:moveTo>
                  <a:cubicBezTo>
                    <a:pt x="68" y="67"/>
                    <a:pt x="67" y="73"/>
                    <a:pt x="67" y="77"/>
                  </a:cubicBezTo>
                  <a:cubicBezTo>
                    <a:pt x="61" y="76"/>
                    <a:pt x="62" y="70"/>
                    <a:pt x="65" y="66"/>
                  </a:cubicBezTo>
                  <a:close/>
                </a:path>
              </a:pathLst>
            </a:custGeom>
            <a:solidFill>
              <a:srgbClr val="F7F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9" name="Freeform 47">
              <a:extLst>
                <a:ext uri="{FF2B5EF4-FFF2-40B4-BE49-F238E27FC236}">
                  <a16:creationId xmlns:a16="http://schemas.microsoft.com/office/drawing/2014/main" id="{92C0B701-D754-4A82-AB31-4E35C971D152}"/>
                </a:ext>
              </a:extLst>
            </p:cNvPr>
            <p:cNvSpPr>
              <a:spLocks noEditPoints="1"/>
            </p:cNvSpPr>
            <p:nvPr/>
          </p:nvSpPr>
          <p:spPr bwMode="auto">
            <a:xfrm>
              <a:off x="6054695" y="1028224"/>
              <a:ext cx="142015" cy="168500"/>
            </a:xfrm>
            <a:custGeom>
              <a:avLst/>
              <a:gdLst>
                <a:gd name="T0" fmla="*/ 85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0 w 94"/>
                <a:gd name="T15" fmla="*/ 99 h 109"/>
                <a:gd name="T16" fmla="*/ 85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7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5" y="23"/>
                  </a:moveTo>
                  <a:cubicBezTo>
                    <a:pt x="68" y="0"/>
                    <a:pt x="7" y="2"/>
                    <a:pt x="2" y="38"/>
                  </a:cubicBezTo>
                  <a:cubicBezTo>
                    <a:pt x="21" y="48"/>
                    <a:pt x="0" y="91"/>
                    <a:pt x="17" y="106"/>
                  </a:cubicBezTo>
                  <a:cubicBezTo>
                    <a:pt x="19" y="107"/>
                    <a:pt x="22" y="107"/>
                    <a:pt x="25" y="106"/>
                  </a:cubicBezTo>
                  <a:cubicBezTo>
                    <a:pt x="25" y="106"/>
                    <a:pt x="25" y="106"/>
                    <a:pt x="26" y="106"/>
                  </a:cubicBezTo>
                  <a:cubicBezTo>
                    <a:pt x="28" y="106"/>
                    <a:pt x="30" y="106"/>
                    <a:pt x="31" y="107"/>
                  </a:cubicBezTo>
                  <a:cubicBezTo>
                    <a:pt x="40" y="109"/>
                    <a:pt x="48" y="109"/>
                    <a:pt x="57" y="109"/>
                  </a:cubicBezTo>
                  <a:cubicBezTo>
                    <a:pt x="66" y="107"/>
                    <a:pt x="74" y="107"/>
                    <a:pt x="80" y="99"/>
                  </a:cubicBezTo>
                  <a:cubicBezTo>
                    <a:pt x="94" y="81"/>
                    <a:pt x="80" y="48"/>
                    <a:pt x="85" y="23"/>
                  </a:cubicBezTo>
                  <a:close/>
                  <a:moveTo>
                    <a:pt x="27" y="76"/>
                  </a:moveTo>
                  <a:cubicBezTo>
                    <a:pt x="31" y="78"/>
                    <a:pt x="33" y="82"/>
                    <a:pt x="32" y="89"/>
                  </a:cubicBezTo>
                  <a:cubicBezTo>
                    <a:pt x="24" y="91"/>
                    <a:pt x="28" y="81"/>
                    <a:pt x="27" y="76"/>
                  </a:cubicBezTo>
                  <a:close/>
                  <a:moveTo>
                    <a:pt x="30" y="38"/>
                  </a:moveTo>
                  <a:cubicBezTo>
                    <a:pt x="23" y="36"/>
                    <a:pt x="28" y="25"/>
                    <a:pt x="35" y="28"/>
                  </a:cubicBezTo>
                  <a:cubicBezTo>
                    <a:pt x="37" y="35"/>
                    <a:pt x="30" y="33"/>
                    <a:pt x="30" y="38"/>
                  </a:cubicBezTo>
                  <a:close/>
                  <a:moveTo>
                    <a:pt x="63" y="38"/>
                  </a:moveTo>
                  <a:cubicBezTo>
                    <a:pt x="66" y="39"/>
                    <a:pt x="65" y="44"/>
                    <a:pt x="65" y="48"/>
                  </a:cubicBezTo>
                  <a:cubicBezTo>
                    <a:pt x="63" y="47"/>
                    <a:pt x="61" y="45"/>
                    <a:pt x="57" y="46"/>
                  </a:cubicBezTo>
                  <a:cubicBezTo>
                    <a:pt x="58" y="42"/>
                    <a:pt x="62" y="42"/>
                    <a:pt x="63" y="38"/>
                  </a:cubicBezTo>
                  <a:close/>
                  <a:moveTo>
                    <a:pt x="65" y="66"/>
                  </a:moveTo>
                  <a:cubicBezTo>
                    <a:pt x="69" y="67"/>
                    <a:pt x="67" y="72"/>
                    <a:pt x="68" y="76"/>
                  </a:cubicBezTo>
                  <a:cubicBezTo>
                    <a:pt x="62" y="75"/>
                    <a:pt x="62" y="69"/>
                    <a:pt x="65"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0" name="Freeform 48">
              <a:extLst>
                <a:ext uri="{FF2B5EF4-FFF2-40B4-BE49-F238E27FC236}">
                  <a16:creationId xmlns:a16="http://schemas.microsoft.com/office/drawing/2014/main" id="{60F2428E-B4AC-403A-9F72-86667F857636}"/>
                </a:ext>
              </a:extLst>
            </p:cNvPr>
            <p:cNvSpPr>
              <a:spLocks noEditPoints="1"/>
            </p:cNvSpPr>
            <p:nvPr/>
          </p:nvSpPr>
          <p:spPr bwMode="auto">
            <a:xfrm>
              <a:off x="6384513" y="1028224"/>
              <a:ext cx="141451" cy="168500"/>
            </a:xfrm>
            <a:custGeom>
              <a:avLst/>
              <a:gdLst>
                <a:gd name="T0" fmla="*/ 86 w 94"/>
                <a:gd name="T1" fmla="*/ 23 h 109"/>
                <a:gd name="T2" fmla="*/ 2 w 94"/>
                <a:gd name="T3" fmla="*/ 38 h 109"/>
                <a:gd name="T4" fmla="*/ 17 w 94"/>
                <a:gd name="T5" fmla="*/ 106 h 109"/>
                <a:gd name="T6" fmla="*/ 25 w 94"/>
                <a:gd name="T7" fmla="*/ 106 h 109"/>
                <a:gd name="T8" fmla="*/ 26 w 94"/>
                <a:gd name="T9" fmla="*/ 106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8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6"/>
                  </a:cubicBezTo>
                  <a:cubicBezTo>
                    <a:pt x="19" y="107"/>
                    <a:pt x="22" y="107"/>
                    <a:pt x="25" y="106"/>
                  </a:cubicBezTo>
                  <a:cubicBezTo>
                    <a:pt x="25" y="106"/>
                    <a:pt x="26" y="106"/>
                    <a:pt x="26" y="106"/>
                  </a:cubicBezTo>
                  <a:cubicBezTo>
                    <a:pt x="28" y="106"/>
                    <a:pt x="30" y="106"/>
                    <a:pt x="31" y="107"/>
                  </a:cubicBezTo>
                  <a:cubicBezTo>
                    <a:pt x="40" y="109"/>
                    <a:pt x="49" y="109"/>
                    <a:pt x="57" y="109"/>
                  </a:cubicBezTo>
                  <a:cubicBezTo>
                    <a:pt x="66" y="107"/>
                    <a:pt x="74" y="107"/>
                    <a:pt x="81" y="99"/>
                  </a:cubicBezTo>
                  <a:cubicBezTo>
                    <a:pt x="94" y="81"/>
                    <a:pt x="80" y="48"/>
                    <a:pt x="86" y="23"/>
                  </a:cubicBezTo>
                  <a:close/>
                  <a:moveTo>
                    <a:pt x="27" y="76"/>
                  </a:moveTo>
                  <a:cubicBezTo>
                    <a:pt x="31" y="78"/>
                    <a:pt x="33" y="82"/>
                    <a:pt x="32" y="89"/>
                  </a:cubicBezTo>
                  <a:cubicBezTo>
                    <a:pt x="24" y="91"/>
                    <a:pt x="28" y="81"/>
                    <a:pt x="27" y="76"/>
                  </a:cubicBezTo>
                  <a:close/>
                  <a:moveTo>
                    <a:pt x="30" y="38"/>
                  </a:moveTo>
                  <a:cubicBezTo>
                    <a:pt x="24" y="36"/>
                    <a:pt x="29" y="25"/>
                    <a:pt x="35" y="28"/>
                  </a:cubicBezTo>
                  <a:cubicBezTo>
                    <a:pt x="37" y="35"/>
                    <a:pt x="30" y="33"/>
                    <a:pt x="30" y="38"/>
                  </a:cubicBezTo>
                  <a:close/>
                  <a:moveTo>
                    <a:pt x="63" y="38"/>
                  </a:moveTo>
                  <a:cubicBezTo>
                    <a:pt x="66" y="39"/>
                    <a:pt x="65" y="44"/>
                    <a:pt x="65" y="48"/>
                  </a:cubicBezTo>
                  <a:cubicBezTo>
                    <a:pt x="63" y="47"/>
                    <a:pt x="61" y="45"/>
                    <a:pt x="58" y="46"/>
                  </a:cubicBezTo>
                  <a:cubicBezTo>
                    <a:pt x="59" y="42"/>
                    <a:pt x="62" y="42"/>
                    <a:pt x="63" y="38"/>
                  </a:cubicBezTo>
                  <a:close/>
                  <a:moveTo>
                    <a:pt x="65" y="66"/>
                  </a:moveTo>
                  <a:cubicBezTo>
                    <a:pt x="69" y="67"/>
                    <a:pt x="67" y="72"/>
                    <a:pt x="68" y="76"/>
                  </a:cubicBezTo>
                  <a:cubicBezTo>
                    <a:pt x="62" y="75"/>
                    <a:pt x="62" y="69"/>
                    <a:pt x="65" y="6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sp>
          <p:nvSpPr>
            <p:cNvPr id="11" name="Freeform 49">
              <a:extLst>
                <a:ext uri="{FF2B5EF4-FFF2-40B4-BE49-F238E27FC236}">
                  <a16:creationId xmlns:a16="http://schemas.microsoft.com/office/drawing/2014/main" id="{0C987953-0EFA-465A-B7F9-C0CF22995A9A}"/>
                </a:ext>
              </a:extLst>
            </p:cNvPr>
            <p:cNvSpPr>
              <a:spLocks noEditPoints="1"/>
            </p:cNvSpPr>
            <p:nvPr/>
          </p:nvSpPr>
          <p:spPr bwMode="auto">
            <a:xfrm>
              <a:off x="6699967" y="1016000"/>
              <a:ext cx="142015" cy="168500"/>
            </a:xfrm>
            <a:custGeom>
              <a:avLst/>
              <a:gdLst>
                <a:gd name="T0" fmla="*/ 86 w 94"/>
                <a:gd name="T1" fmla="*/ 23 h 109"/>
                <a:gd name="T2" fmla="*/ 2 w 94"/>
                <a:gd name="T3" fmla="*/ 38 h 109"/>
                <a:gd name="T4" fmla="*/ 17 w 94"/>
                <a:gd name="T5" fmla="*/ 107 h 109"/>
                <a:gd name="T6" fmla="*/ 25 w 94"/>
                <a:gd name="T7" fmla="*/ 107 h 109"/>
                <a:gd name="T8" fmla="*/ 26 w 94"/>
                <a:gd name="T9" fmla="*/ 107 h 109"/>
                <a:gd name="T10" fmla="*/ 31 w 94"/>
                <a:gd name="T11" fmla="*/ 107 h 109"/>
                <a:gd name="T12" fmla="*/ 57 w 94"/>
                <a:gd name="T13" fmla="*/ 109 h 109"/>
                <a:gd name="T14" fmla="*/ 81 w 94"/>
                <a:gd name="T15" fmla="*/ 99 h 109"/>
                <a:gd name="T16" fmla="*/ 86 w 94"/>
                <a:gd name="T17" fmla="*/ 23 h 109"/>
                <a:gd name="T18" fmla="*/ 27 w 94"/>
                <a:gd name="T19" fmla="*/ 76 h 109"/>
                <a:gd name="T20" fmla="*/ 32 w 94"/>
                <a:gd name="T21" fmla="*/ 89 h 109"/>
                <a:gd name="T22" fmla="*/ 27 w 94"/>
                <a:gd name="T23" fmla="*/ 76 h 109"/>
                <a:gd name="T24" fmla="*/ 30 w 94"/>
                <a:gd name="T25" fmla="*/ 38 h 109"/>
                <a:gd name="T26" fmla="*/ 35 w 94"/>
                <a:gd name="T27" fmla="*/ 28 h 109"/>
                <a:gd name="T28" fmla="*/ 30 w 94"/>
                <a:gd name="T29" fmla="*/ 38 h 109"/>
                <a:gd name="T30" fmla="*/ 63 w 94"/>
                <a:gd name="T31" fmla="*/ 38 h 109"/>
                <a:gd name="T32" fmla="*/ 65 w 94"/>
                <a:gd name="T33" fmla="*/ 49 h 109"/>
                <a:gd name="T34" fmla="*/ 58 w 94"/>
                <a:gd name="T35" fmla="*/ 46 h 109"/>
                <a:gd name="T36" fmla="*/ 63 w 94"/>
                <a:gd name="T37" fmla="*/ 38 h 109"/>
                <a:gd name="T38" fmla="*/ 65 w 94"/>
                <a:gd name="T39" fmla="*/ 66 h 109"/>
                <a:gd name="T40" fmla="*/ 68 w 94"/>
                <a:gd name="T41" fmla="*/ 76 h 109"/>
                <a:gd name="T42" fmla="*/ 65 w 94"/>
                <a:gd name="T4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09">
                  <a:moveTo>
                    <a:pt x="86" y="23"/>
                  </a:moveTo>
                  <a:cubicBezTo>
                    <a:pt x="69" y="0"/>
                    <a:pt x="8" y="2"/>
                    <a:pt x="2" y="38"/>
                  </a:cubicBezTo>
                  <a:cubicBezTo>
                    <a:pt x="21" y="48"/>
                    <a:pt x="0" y="91"/>
                    <a:pt x="17" y="107"/>
                  </a:cubicBezTo>
                  <a:cubicBezTo>
                    <a:pt x="19" y="107"/>
                    <a:pt x="22" y="107"/>
                    <a:pt x="25" y="107"/>
                  </a:cubicBezTo>
                  <a:cubicBezTo>
                    <a:pt x="25" y="107"/>
                    <a:pt x="26" y="107"/>
                    <a:pt x="26" y="107"/>
                  </a:cubicBezTo>
                  <a:cubicBezTo>
                    <a:pt x="28" y="106"/>
                    <a:pt x="30" y="107"/>
                    <a:pt x="31" y="107"/>
                  </a:cubicBezTo>
                  <a:cubicBezTo>
                    <a:pt x="40" y="109"/>
                    <a:pt x="49" y="109"/>
                    <a:pt x="57" y="109"/>
                  </a:cubicBezTo>
                  <a:cubicBezTo>
                    <a:pt x="66" y="107"/>
                    <a:pt x="75" y="107"/>
                    <a:pt x="81" y="99"/>
                  </a:cubicBezTo>
                  <a:cubicBezTo>
                    <a:pt x="94" y="81"/>
                    <a:pt x="80" y="48"/>
                    <a:pt x="86" y="23"/>
                  </a:cubicBezTo>
                  <a:close/>
                  <a:moveTo>
                    <a:pt x="27" y="76"/>
                  </a:moveTo>
                  <a:cubicBezTo>
                    <a:pt x="31" y="79"/>
                    <a:pt x="33" y="83"/>
                    <a:pt x="32" y="89"/>
                  </a:cubicBezTo>
                  <a:cubicBezTo>
                    <a:pt x="24" y="92"/>
                    <a:pt x="29" y="81"/>
                    <a:pt x="27" y="76"/>
                  </a:cubicBezTo>
                  <a:close/>
                  <a:moveTo>
                    <a:pt x="30" y="38"/>
                  </a:moveTo>
                  <a:cubicBezTo>
                    <a:pt x="24" y="37"/>
                    <a:pt x="29" y="26"/>
                    <a:pt x="35" y="28"/>
                  </a:cubicBezTo>
                  <a:cubicBezTo>
                    <a:pt x="37" y="35"/>
                    <a:pt x="30" y="33"/>
                    <a:pt x="30" y="38"/>
                  </a:cubicBezTo>
                  <a:close/>
                  <a:moveTo>
                    <a:pt x="63" y="38"/>
                  </a:moveTo>
                  <a:cubicBezTo>
                    <a:pt x="66" y="39"/>
                    <a:pt x="65" y="45"/>
                    <a:pt x="65" y="49"/>
                  </a:cubicBezTo>
                  <a:cubicBezTo>
                    <a:pt x="63" y="47"/>
                    <a:pt x="61" y="46"/>
                    <a:pt x="58" y="46"/>
                  </a:cubicBezTo>
                  <a:cubicBezTo>
                    <a:pt x="59" y="43"/>
                    <a:pt x="62" y="42"/>
                    <a:pt x="63" y="38"/>
                  </a:cubicBezTo>
                  <a:close/>
                  <a:moveTo>
                    <a:pt x="65" y="66"/>
                  </a:moveTo>
                  <a:cubicBezTo>
                    <a:pt x="69" y="67"/>
                    <a:pt x="67" y="73"/>
                    <a:pt x="68" y="76"/>
                  </a:cubicBezTo>
                  <a:cubicBezTo>
                    <a:pt x="62" y="76"/>
                    <a:pt x="62" y="70"/>
                    <a:pt x="65" y="66"/>
                  </a:cubicBezTo>
                  <a:close/>
                </a:path>
              </a:pathLst>
            </a:custGeom>
            <a:solidFill>
              <a:srgbClr val="58C9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cs typeface="+mn-ea"/>
                <a:sym typeface="+mn-lt"/>
              </a:endParaRPr>
            </a:p>
          </p:txBody>
        </p:sp>
      </p:grpSp>
      <p:sp>
        <p:nvSpPr>
          <p:cNvPr id="12" name="灯片编号占位符 1">
            <a:extLst>
              <a:ext uri="{FF2B5EF4-FFF2-40B4-BE49-F238E27FC236}">
                <a16:creationId xmlns:a16="http://schemas.microsoft.com/office/drawing/2014/main" id="{5AEBC6C7-6925-4C9A-B360-18D57EB16CAD}"/>
              </a:ext>
            </a:extLst>
          </p:cNvPr>
          <p:cNvSpPr>
            <a:spLocks noGrp="1"/>
          </p:cNvSpPr>
          <p:nvPr>
            <p:ph type="sldNum" sz="quarter" idx="4"/>
          </p:nvPr>
        </p:nvSpPr>
        <p:spPr>
          <a:xfrm>
            <a:off x="11738416" y="6492875"/>
            <a:ext cx="49802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97B5860-9389-40BC-8CED-DD2AAB23A1E9}" type="slidenum">
              <a:rPr kumimoji="0" lang="zh-CN" altLang="en-US" sz="1400" b="1" i="0" u="none" strike="noStrike" kern="1200" cap="none" spc="0" normalizeH="0" baseline="0" noProof="0" smtClean="0">
                <a:ln>
                  <a:noFill/>
                </a:ln>
                <a:solidFill>
                  <a:sysClr val="windowText" lastClr="000000"/>
                </a:solidFill>
                <a:effectLst/>
                <a:uLnTx/>
                <a:uFillTx/>
                <a:ea typeface="Arial Unicode MS" panose="020B0604020202020204" pitchFamily="34" charset="-122"/>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zh-CN" altLang="en-US" sz="1400" b="1" i="0" u="none" strike="noStrike" kern="1200" cap="none" spc="0" normalizeH="0" baseline="0" noProof="0" dirty="0">
              <a:ln>
                <a:noFill/>
              </a:ln>
              <a:solidFill>
                <a:sysClr val="windowText" lastClr="000000"/>
              </a:solidFill>
              <a:effectLst/>
              <a:uLnTx/>
              <a:uFillTx/>
              <a:ea typeface="Arial Unicode MS" panose="020B0604020202020204" pitchFamily="34" charset="-122"/>
            </a:endParaRPr>
          </a:p>
        </p:txBody>
      </p:sp>
      <p:sp>
        <p:nvSpPr>
          <p:cNvPr id="14" name="文本框 13">
            <a:extLst>
              <a:ext uri="{FF2B5EF4-FFF2-40B4-BE49-F238E27FC236}">
                <a16:creationId xmlns:a16="http://schemas.microsoft.com/office/drawing/2014/main" id="{0F94590B-0829-4CB1-A060-5A29B7FC2E70}"/>
              </a:ext>
            </a:extLst>
          </p:cNvPr>
          <p:cNvSpPr txBox="1"/>
          <p:nvPr/>
        </p:nvSpPr>
        <p:spPr>
          <a:xfrm>
            <a:off x="1756364" y="103852"/>
            <a:ext cx="10315663"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mn-ea"/>
                <a:sym typeface="+mn-lt"/>
              </a:rPr>
              <a:t>3.Difference(set complement)</a:t>
            </a:r>
          </a:p>
        </p:txBody>
      </p:sp>
      <p:sp>
        <p:nvSpPr>
          <p:cNvPr id="39" name="Rectangle 3">
            <a:extLst>
              <a:ext uri="{FF2B5EF4-FFF2-40B4-BE49-F238E27FC236}">
                <a16:creationId xmlns:a16="http://schemas.microsoft.com/office/drawing/2014/main" id="{857FCBE3-D6C1-4ED4-90A3-572DBDF435C4}"/>
              </a:ext>
            </a:extLst>
          </p:cNvPr>
          <p:cNvSpPr txBox="1">
            <a:spLocks noChangeArrowheads="1"/>
          </p:cNvSpPr>
          <p:nvPr/>
        </p:nvSpPr>
        <p:spPr bwMode="auto">
          <a:xfrm>
            <a:off x="2167605" y="1126019"/>
            <a:ext cx="9731706"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buFontTx/>
              <a:buNone/>
            </a:pPr>
            <a:r>
              <a:rPr kumimoji="0" lang="en-US" altLang="zh-CN" sz="2800" b="1" dirty="0">
                <a:solidFill>
                  <a:srgbClr val="FF0000"/>
                </a:solidFill>
                <a:latin typeface="Times New Roman" panose="02020603050405020304" pitchFamily="18" charset="0"/>
                <a:cs typeface="Times New Roman" panose="02020603050405020304" pitchFamily="18" charset="0"/>
              </a:rPr>
              <a:t>T</a:t>
            </a:r>
            <a:r>
              <a:rPr kumimoji="0" lang="zh-CN" altLang="en-US" sz="2800" b="1" dirty="0">
                <a:solidFill>
                  <a:srgbClr val="FF0000"/>
                </a:solidFill>
                <a:latin typeface="Times New Roman" panose="02020603050405020304" pitchFamily="18" charset="0"/>
                <a:cs typeface="Times New Roman" panose="02020603050405020304" pitchFamily="18" charset="0"/>
              </a:rPr>
              <a:t>heorem </a:t>
            </a:r>
            <a:r>
              <a:rPr kumimoji="0" lang="en-US" altLang="zh-CN" sz="2800" b="1" dirty="0">
                <a:solidFill>
                  <a:srgbClr val="FF0000"/>
                </a:solidFill>
                <a:latin typeface="Times New Roman" panose="02020603050405020304" pitchFamily="18" charset="0"/>
                <a:cs typeface="Times New Roman" panose="02020603050405020304" pitchFamily="18" charset="0"/>
              </a:rPr>
              <a:t>3.2-5</a:t>
            </a:r>
            <a:r>
              <a:rPr kumimoji="0" lang="en-US" altLang="zh-CN" sz="2800" b="1" dirty="0">
                <a:solidFill>
                  <a:srgbClr val="000000"/>
                </a:solidFill>
                <a:latin typeface="Times New Roman" panose="02020603050405020304" pitchFamily="18" charset="0"/>
                <a:cs typeface="Times New Roman" panose="02020603050405020304" pitchFamily="18" charset="0"/>
              </a:rPr>
              <a:t>: For </a:t>
            </a:r>
            <a:r>
              <a:rPr kumimoji="0" lang="zh-CN" altLang="en-US" sz="2800" b="1" dirty="0">
                <a:latin typeface="Times New Roman" panose="02020603050405020304" pitchFamily="18" charset="0"/>
                <a:cs typeface="Times New Roman" panose="02020603050405020304" pitchFamily="18" charset="0"/>
              </a:rPr>
              <a:t>∀ </a:t>
            </a:r>
            <a:r>
              <a:rPr kumimoji="0" lang="en-US" altLang="zh-CN" sz="2800" b="1" dirty="0">
                <a:latin typeface="Times New Roman" panose="02020603050405020304" pitchFamily="18" charset="0"/>
                <a:cs typeface="Times New Roman" panose="02020603050405020304" pitchFamily="18" charset="0"/>
              </a:rPr>
              <a:t>sets A, B, then the following relations are true:</a:t>
            </a:r>
            <a:endParaRPr kumimoji="0" lang="zh-CN" altLang="en-US" sz="2800" b="1" dirty="0">
              <a:latin typeface="Times New Roman" panose="02020603050405020304" pitchFamily="18" charset="0"/>
              <a:cs typeface="Times New Roman" panose="02020603050405020304" pitchFamily="18" charset="0"/>
            </a:endParaRPr>
          </a:p>
        </p:txBody>
      </p:sp>
      <p:graphicFrame>
        <p:nvGraphicFramePr>
          <p:cNvPr id="40" name="Object 5">
            <a:extLst>
              <a:ext uri="{FF2B5EF4-FFF2-40B4-BE49-F238E27FC236}">
                <a16:creationId xmlns:a16="http://schemas.microsoft.com/office/drawing/2014/main" id="{22EB5286-8595-41FC-A70B-BE7C21D011B4}"/>
              </a:ext>
            </a:extLst>
          </p:cNvPr>
          <p:cNvGraphicFramePr>
            <a:graphicFrameLocks noChangeAspect="1"/>
          </p:cNvGraphicFramePr>
          <p:nvPr>
            <p:extLst>
              <p:ext uri="{D42A27DB-BD31-4B8C-83A1-F6EECF244321}">
                <p14:modId xmlns:p14="http://schemas.microsoft.com/office/powerpoint/2010/main" val="3876967852"/>
              </p:ext>
            </p:extLst>
          </p:nvPr>
        </p:nvGraphicFramePr>
        <p:xfrm>
          <a:off x="3765138" y="1935644"/>
          <a:ext cx="2879725" cy="858837"/>
        </p:xfrm>
        <a:graphic>
          <a:graphicData uri="http://schemas.openxmlformats.org/presentationml/2006/ole">
            <mc:AlternateContent xmlns:mc="http://schemas.openxmlformats.org/markup-compatibility/2006">
              <mc:Choice xmlns:v="urn:schemas-microsoft-com:vml" Requires="v">
                <p:oleObj spid="_x0000_s54760" name="Equation" r:id="rId4" imgW="1447800" imgH="431800" progId="Equation.DSMT4">
                  <p:embed/>
                </p:oleObj>
              </mc:Choice>
              <mc:Fallback>
                <p:oleObj name="Equation" r:id="rId4" imgW="1447800" imgH="431800" progId="Equation.DSMT4">
                  <p:embed/>
                  <p:pic>
                    <p:nvPicPr>
                      <p:cNvPr id="12291" name="Object 5">
                        <a:extLst>
                          <a:ext uri="{FF2B5EF4-FFF2-40B4-BE49-F238E27FC236}">
                            <a16:creationId xmlns:a16="http://schemas.microsoft.com/office/drawing/2014/main" id="{971F8A0A-671A-4C5F-94AB-1EA30F75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5138" y="1935644"/>
                        <a:ext cx="2879725"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41" name="图片 2">
            <a:extLst>
              <a:ext uri="{FF2B5EF4-FFF2-40B4-BE49-F238E27FC236}">
                <a16:creationId xmlns:a16="http://schemas.microsoft.com/office/drawing/2014/main" id="{8F4B7411-881A-400D-8856-AE0D03B8DA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8869" y="1648306"/>
            <a:ext cx="2382837"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灯片编号占位符 5">
            <a:extLst>
              <a:ext uri="{FF2B5EF4-FFF2-40B4-BE49-F238E27FC236}">
                <a16:creationId xmlns:a16="http://schemas.microsoft.com/office/drawing/2014/main" id="{0DC6FDEF-41AD-4C26-B948-C748DA1D3768}"/>
              </a:ext>
            </a:extLst>
          </p:cNvPr>
          <p:cNvSpPr txBox="1">
            <a:spLocks/>
          </p:cNvSpPr>
          <p:nvPr/>
        </p:nvSpPr>
        <p:spPr>
          <a:xfrm>
            <a:off x="9134422" y="8917116"/>
            <a:ext cx="190500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har char="•"/>
              <a:defRPr kumimoji="1" sz="3200" kern="1200">
                <a:solidFill>
                  <a:schemeClr val="tx1"/>
                </a:solidFill>
                <a:latin typeface="Franklin Gothic Demi" panose="020B0703020102020204" pitchFamily="34" charset="0"/>
                <a:ea typeface="宋体" panose="02010600030101010101" pitchFamily="2" charset="-122"/>
                <a:cs typeface="+mn-cs"/>
              </a:defRPr>
            </a:lvl1pPr>
            <a:lvl2pPr marL="742950" indent="-285750" algn="l" defTabSz="457200" rtl="0" eaLnBrk="1" latinLnBrk="0" hangingPunct="1">
              <a:spcBef>
                <a:spcPct val="20000"/>
              </a:spcBef>
              <a:buChar char="–"/>
              <a:defRPr kumimoji="1" sz="2800" kern="1200">
                <a:solidFill>
                  <a:schemeClr val="tx1"/>
                </a:solidFill>
                <a:latin typeface="Franklin Gothic Demi" panose="020B0703020102020204" pitchFamily="34" charset="0"/>
                <a:ea typeface="宋体" panose="02010600030101010101" pitchFamily="2" charset="-122"/>
                <a:cs typeface="+mn-cs"/>
              </a:defRPr>
            </a:lvl2pPr>
            <a:lvl3pPr marL="1143000" indent="-228600" algn="l" defTabSz="457200" rtl="0" eaLnBrk="1" latinLnBrk="0" hangingPunct="1">
              <a:spcBef>
                <a:spcPct val="20000"/>
              </a:spcBef>
              <a:buChar char="•"/>
              <a:defRPr kumimoji="1" sz="2400" kern="1200">
                <a:solidFill>
                  <a:schemeClr val="tx1"/>
                </a:solidFill>
                <a:latin typeface="Franklin Gothic Demi" panose="020B0703020102020204" pitchFamily="34" charset="0"/>
                <a:ea typeface="宋体" panose="02010600030101010101" pitchFamily="2" charset="-122"/>
                <a:cs typeface="+mn-cs"/>
              </a:defRPr>
            </a:lvl3pPr>
            <a:lvl4pPr marL="1600200" indent="-228600" algn="l" defTabSz="457200" rtl="0" eaLnBrk="1" latinLnBrk="0" hangingPunct="1">
              <a:spcBef>
                <a:spcPct val="20000"/>
              </a:spcBef>
              <a:buChar char="–"/>
              <a:defRPr kumimoji="1" sz="2000" kern="1200">
                <a:solidFill>
                  <a:schemeClr val="tx1"/>
                </a:solidFill>
                <a:latin typeface="Franklin Gothic Demi" panose="020B0703020102020204" pitchFamily="34" charset="0"/>
                <a:ea typeface="宋体" panose="02010600030101010101" pitchFamily="2" charset="-122"/>
                <a:cs typeface="+mn-cs"/>
              </a:defRPr>
            </a:lvl4pPr>
            <a:lvl5pPr marL="2057400" indent="-228600" algn="l" defTabSz="457200" rtl="0" eaLnBrk="1" latinLnBrk="0" hangingPunct="1">
              <a:spcBef>
                <a:spcPct val="20000"/>
              </a:spcBef>
              <a:buChar char="»"/>
              <a:defRPr kumimoji="1" sz="2000" kern="1200">
                <a:solidFill>
                  <a:schemeClr val="tx1"/>
                </a:solidFill>
                <a:latin typeface="Franklin Gothic Demi" panose="020B0703020102020204" pitchFamily="34" charset="0"/>
                <a:ea typeface="宋体" panose="02010600030101010101" pitchFamily="2" charset="-122"/>
                <a:cs typeface="+mn-cs"/>
              </a:defRPr>
            </a:lvl5pPr>
            <a:lvl6pPr marL="25146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6pPr>
            <a:lvl7pPr marL="29718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7pPr>
            <a:lvl8pPr marL="34290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8pPr>
            <a:lvl9pPr marL="38862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9pPr>
          </a:lstStyle>
          <a:p>
            <a:pPr>
              <a:spcBef>
                <a:spcPct val="0"/>
              </a:spcBef>
              <a:buFontTx/>
              <a:buNone/>
            </a:pPr>
            <a:fld id="{0C897008-56C2-4633-9739-F6EE1ED3BE3C}" type="slidenum">
              <a:rPr kumimoji="0" lang="zh-CN" altLang="en-US" sz="1400" smtClean="0">
                <a:solidFill>
                  <a:srgbClr val="003366"/>
                </a:solidFill>
                <a:latin typeface="Eras Bold ITC" panose="020B0907030504020204" pitchFamily="34" charset="0"/>
              </a:rPr>
              <a:pPr>
                <a:spcBef>
                  <a:spcPct val="0"/>
                </a:spcBef>
                <a:buFontTx/>
                <a:buNone/>
              </a:pPr>
              <a:t>9</a:t>
            </a:fld>
            <a:r>
              <a:rPr kumimoji="0" lang="en-US" altLang="zh-CN" sz="1400">
                <a:solidFill>
                  <a:srgbClr val="003366"/>
                </a:solidFill>
                <a:latin typeface="Eras Bold ITC" panose="020B0907030504020204" pitchFamily="34" charset="0"/>
              </a:rPr>
              <a:t>/49</a:t>
            </a:r>
          </a:p>
        </p:txBody>
      </p:sp>
      <p:sp>
        <p:nvSpPr>
          <p:cNvPr id="83" name="Rectangle 8">
            <a:extLst>
              <a:ext uri="{FF2B5EF4-FFF2-40B4-BE49-F238E27FC236}">
                <a16:creationId xmlns:a16="http://schemas.microsoft.com/office/drawing/2014/main" id="{D8686641-8E02-41AA-AE6D-3811B7E4DC59}"/>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84" name="Rectangle 10">
            <a:extLst>
              <a:ext uri="{FF2B5EF4-FFF2-40B4-BE49-F238E27FC236}">
                <a16:creationId xmlns:a16="http://schemas.microsoft.com/office/drawing/2014/main" id="{F9B6BC9D-F1DE-47F4-B8F2-4F1A88CF6C73}"/>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85" name="Rectangle 12">
            <a:extLst>
              <a:ext uri="{FF2B5EF4-FFF2-40B4-BE49-F238E27FC236}">
                <a16:creationId xmlns:a16="http://schemas.microsoft.com/office/drawing/2014/main" id="{0244FA8E-3C48-4B75-AABC-95BC7AEAB90D}"/>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86" name="Rectangle 14">
            <a:extLst>
              <a:ext uri="{FF2B5EF4-FFF2-40B4-BE49-F238E27FC236}">
                <a16:creationId xmlns:a16="http://schemas.microsoft.com/office/drawing/2014/main" id="{2BF695CD-7122-4E6E-8BF5-93B9F812C2D2}"/>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87" name="Rectangle 16">
            <a:extLst>
              <a:ext uri="{FF2B5EF4-FFF2-40B4-BE49-F238E27FC236}">
                <a16:creationId xmlns:a16="http://schemas.microsoft.com/office/drawing/2014/main" id="{F3554D1F-21B1-4288-A83F-7CF78787068B}"/>
              </a:ext>
            </a:extLst>
          </p:cNvPr>
          <p:cNvSpPr>
            <a:spLocks noChangeArrowheads="1"/>
          </p:cNvSpPr>
          <p:nvPr/>
        </p:nvSpPr>
        <p:spPr bwMode="auto">
          <a:xfrm>
            <a:off x="1895422" y="562146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88" name="Rectangle 18">
            <a:extLst>
              <a:ext uri="{FF2B5EF4-FFF2-40B4-BE49-F238E27FC236}">
                <a16:creationId xmlns:a16="http://schemas.microsoft.com/office/drawing/2014/main" id="{037D7C89-02FA-4620-825E-212438C15E6A}"/>
              </a:ext>
            </a:extLst>
          </p:cNvPr>
          <p:cNvSpPr>
            <a:spLocks noChangeArrowheads="1"/>
          </p:cNvSpPr>
          <p:nvPr/>
        </p:nvSpPr>
        <p:spPr bwMode="auto">
          <a:xfrm>
            <a:off x="1895422" y="561670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89" name="Rectangle 20">
            <a:extLst>
              <a:ext uri="{FF2B5EF4-FFF2-40B4-BE49-F238E27FC236}">
                <a16:creationId xmlns:a16="http://schemas.microsoft.com/office/drawing/2014/main" id="{9C14D1DE-5A31-425A-A606-9CC5A247DC88}"/>
              </a:ext>
            </a:extLst>
          </p:cNvPr>
          <p:cNvSpPr>
            <a:spLocks noChangeArrowheads="1"/>
          </p:cNvSpPr>
          <p:nvPr/>
        </p:nvSpPr>
        <p:spPr bwMode="auto">
          <a:xfrm>
            <a:off x="1895422" y="561670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0" name="Rectangle 22">
            <a:extLst>
              <a:ext uri="{FF2B5EF4-FFF2-40B4-BE49-F238E27FC236}">
                <a16:creationId xmlns:a16="http://schemas.microsoft.com/office/drawing/2014/main" id="{66EDF16C-2D49-4DBD-AB30-4C087F4BF2E3}"/>
              </a:ext>
            </a:extLst>
          </p:cNvPr>
          <p:cNvSpPr>
            <a:spLocks noChangeArrowheads="1"/>
          </p:cNvSpPr>
          <p:nvPr/>
        </p:nvSpPr>
        <p:spPr bwMode="auto">
          <a:xfrm>
            <a:off x="1895422" y="561670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1" name="Rectangle 24">
            <a:extLst>
              <a:ext uri="{FF2B5EF4-FFF2-40B4-BE49-F238E27FC236}">
                <a16:creationId xmlns:a16="http://schemas.microsoft.com/office/drawing/2014/main" id="{3FC2A06A-B93D-4AB0-BA47-D5E5C28483F5}"/>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2" name="Rectangle 26">
            <a:extLst>
              <a:ext uri="{FF2B5EF4-FFF2-40B4-BE49-F238E27FC236}">
                <a16:creationId xmlns:a16="http://schemas.microsoft.com/office/drawing/2014/main" id="{E9DE3660-967A-4C5F-9C12-DD76002625E1}"/>
              </a:ext>
            </a:extLst>
          </p:cNvPr>
          <p:cNvSpPr>
            <a:spLocks noChangeArrowheads="1"/>
          </p:cNvSpPr>
          <p:nvPr/>
        </p:nvSpPr>
        <p:spPr bwMode="auto">
          <a:xfrm>
            <a:off x="1895422" y="561670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3" name="Rectangle 28">
            <a:extLst>
              <a:ext uri="{FF2B5EF4-FFF2-40B4-BE49-F238E27FC236}">
                <a16:creationId xmlns:a16="http://schemas.microsoft.com/office/drawing/2014/main" id="{85AB87F6-7897-411E-9723-2A5BF21A7D4D}"/>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4" name="Rectangle 30">
            <a:extLst>
              <a:ext uri="{FF2B5EF4-FFF2-40B4-BE49-F238E27FC236}">
                <a16:creationId xmlns:a16="http://schemas.microsoft.com/office/drawing/2014/main" id="{C49DE82A-D2FA-41CF-B9AB-281571959652}"/>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5" name="Rectangle 32">
            <a:extLst>
              <a:ext uri="{FF2B5EF4-FFF2-40B4-BE49-F238E27FC236}">
                <a16:creationId xmlns:a16="http://schemas.microsoft.com/office/drawing/2014/main" id="{4DA0A3CF-A984-4F6A-89EE-92E6F08FDD80}"/>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6" name="Rectangle 34">
            <a:extLst>
              <a:ext uri="{FF2B5EF4-FFF2-40B4-BE49-F238E27FC236}">
                <a16:creationId xmlns:a16="http://schemas.microsoft.com/office/drawing/2014/main" id="{6AA1AA8F-7AB8-4C4E-9ABA-3EA199F2016D}"/>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7" name="Rectangle 36">
            <a:extLst>
              <a:ext uri="{FF2B5EF4-FFF2-40B4-BE49-F238E27FC236}">
                <a16:creationId xmlns:a16="http://schemas.microsoft.com/office/drawing/2014/main" id="{3BACB3D6-3868-4304-922A-C59F60C57D74}"/>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sp>
        <p:nvSpPr>
          <p:cNvPr id="98" name="Rectangle 38">
            <a:extLst>
              <a:ext uri="{FF2B5EF4-FFF2-40B4-BE49-F238E27FC236}">
                <a16:creationId xmlns:a16="http://schemas.microsoft.com/office/drawing/2014/main" id="{1308388E-798A-4526-B736-43BE4A446098}"/>
              </a:ext>
            </a:extLst>
          </p:cNvPr>
          <p:cNvSpPr>
            <a:spLocks noChangeArrowheads="1"/>
          </p:cNvSpPr>
          <p:nvPr/>
        </p:nvSpPr>
        <p:spPr bwMode="auto">
          <a:xfrm>
            <a:off x="1895422" y="562622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grpSp>
        <p:nvGrpSpPr>
          <p:cNvPr id="99" name="Group 41">
            <a:extLst>
              <a:ext uri="{FF2B5EF4-FFF2-40B4-BE49-F238E27FC236}">
                <a16:creationId xmlns:a16="http://schemas.microsoft.com/office/drawing/2014/main" id="{9CE98F52-3BAD-4987-AF2B-6C9D8B5DACBB}"/>
              </a:ext>
            </a:extLst>
          </p:cNvPr>
          <p:cNvGrpSpPr>
            <a:grpSpLocks/>
          </p:cNvGrpSpPr>
          <p:nvPr/>
        </p:nvGrpSpPr>
        <p:grpSpPr bwMode="auto">
          <a:xfrm>
            <a:off x="1730756" y="3011931"/>
            <a:ext cx="9432926" cy="3986213"/>
            <a:chOff x="0" y="1661"/>
            <a:chExt cx="5942" cy="2511"/>
          </a:xfrm>
        </p:grpSpPr>
        <p:sp>
          <p:nvSpPr>
            <p:cNvPr id="100" name="Text Box 6">
              <a:extLst>
                <a:ext uri="{FF2B5EF4-FFF2-40B4-BE49-F238E27FC236}">
                  <a16:creationId xmlns:a16="http://schemas.microsoft.com/office/drawing/2014/main" id="{AF68411C-CAA5-492E-9529-029ADDE6EBF1}"/>
                </a:ext>
              </a:extLst>
            </p:cNvPr>
            <p:cNvSpPr txBox="1">
              <a:spLocks noChangeArrowheads="1"/>
            </p:cNvSpPr>
            <p:nvPr/>
          </p:nvSpPr>
          <p:spPr bwMode="auto">
            <a:xfrm>
              <a:off x="590" y="1661"/>
              <a:ext cx="5352" cy="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50000"/>
                </a:spcBef>
                <a:buFontTx/>
                <a:buNone/>
              </a:pPr>
              <a:r>
                <a:rPr kumimoji="0" lang="en-US" altLang="zh-CN" sz="2800" b="1" dirty="0">
                  <a:solidFill>
                    <a:schemeClr val="accent2"/>
                  </a:solidFill>
                  <a:latin typeface="Times New Roman" panose="02020603050405020304" pitchFamily="18" charset="0"/>
                </a:rPr>
                <a:t>Proof</a:t>
              </a:r>
              <a:r>
                <a:rPr kumimoji="0" lang="en-US" altLang="zh-CN" sz="2800" dirty="0">
                  <a:latin typeface="Times New Roman" panose="02020603050405020304" pitchFamily="18" charset="0"/>
                </a:rPr>
                <a:t>:</a:t>
              </a:r>
              <a:r>
                <a:rPr kumimoji="0" lang="zh-CN" altLang="en-US" sz="2800" dirty="0">
                  <a:latin typeface="Times New Roman" panose="02020603050405020304" pitchFamily="18" charset="0"/>
                </a:rPr>
                <a:t> </a:t>
              </a:r>
              <a:r>
                <a:rPr kumimoji="0" lang="en-US" altLang="zh-CN" sz="2800" i="0" dirty="0">
                  <a:latin typeface="Times New Roman" panose="02020603050405020304" pitchFamily="18" charset="0"/>
                  <a:sym typeface="Wingdings" panose="05000000000000000000" pitchFamily="2" charset="2"/>
                </a:rPr>
                <a:t>(</a:t>
              </a:r>
              <a:r>
                <a:rPr kumimoji="0" lang="en-US" altLang="zh-CN" sz="2800" dirty="0">
                  <a:latin typeface="Times New Roman" panose="02020603050405020304" pitchFamily="18" charset="0"/>
                  <a:sym typeface="Wingdings" panose="05000000000000000000" pitchFamily="2" charset="2"/>
                </a:rPr>
                <a:t>b</a:t>
              </a:r>
              <a:r>
                <a:rPr kumimoji="0" lang="en-US" altLang="zh-CN" sz="2800" i="0" dirty="0">
                  <a:latin typeface="Times New Roman" panose="02020603050405020304" pitchFamily="18" charset="0"/>
                  <a:sym typeface="Wingdings" panose="05000000000000000000" pitchFamily="2" charset="2"/>
                </a:rPr>
                <a:t>) assume</a:t>
              </a:r>
              <a:r>
                <a:rPr kumimoji="0" lang="zh-CN" altLang="en-US" sz="2800" i="0" dirty="0">
                  <a:latin typeface="Times New Roman" panose="02020603050405020304" pitchFamily="18" charset="0"/>
                  <a:sym typeface="Wingdings" panose="05000000000000000000" pitchFamily="2" charset="2"/>
                </a:rPr>
                <a:t>                </a:t>
              </a:r>
              <a:r>
                <a:rPr kumimoji="0" lang="en-US" altLang="zh-CN" sz="2800" i="0" dirty="0">
                  <a:latin typeface="Times New Roman" panose="02020603050405020304" pitchFamily="18" charset="0"/>
                  <a:sym typeface="Wingdings" panose="05000000000000000000" pitchFamily="2" charset="2"/>
                </a:rPr>
                <a:t>, then          and         . as         ,</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then </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 so                       ,</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that is </a:t>
              </a:r>
              <a:r>
                <a:rPr kumimoji="0" lang="zh-CN" altLang="en-US" sz="2800" i="0" dirty="0">
                  <a:latin typeface="Times New Roman" panose="02020603050405020304" pitchFamily="18" charset="0"/>
                </a:rPr>
                <a:t>                                       </a:t>
              </a:r>
            </a:p>
            <a:p>
              <a:pPr eaLnBrk="1" hangingPunct="1">
                <a:spcBef>
                  <a:spcPts val="1800"/>
                </a:spcBef>
                <a:buFontTx/>
                <a:buNone/>
              </a:pPr>
              <a:endParaRPr kumimoji="0" lang="en-US" altLang="zh-CN" sz="2800" i="0" dirty="0">
                <a:latin typeface="Times New Roman" panose="02020603050405020304" pitchFamily="18" charset="0"/>
                <a:sym typeface="Wingdings" panose="05000000000000000000" pitchFamily="2" charset="2"/>
              </a:endParaRPr>
            </a:p>
            <a:p>
              <a:pPr eaLnBrk="1" hangingPunct="1">
                <a:spcBef>
                  <a:spcPct val="0"/>
                </a:spcBef>
                <a:buFontTx/>
                <a:buNone/>
              </a:pPr>
              <a:r>
                <a:rPr kumimoji="0" lang="en-US" altLang="zh-CN" sz="2800" i="0" dirty="0">
                  <a:latin typeface="Times New Roman" panose="02020603050405020304" pitchFamily="18" charset="0"/>
                  <a:sym typeface="Wingdings" panose="05000000000000000000" pitchFamily="2" charset="2"/>
                </a:rPr>
                <a:t>Assume                        </a:t>
              </a:r>
              <a:r>
                <a:rPr kumimoji="0" lang="en-US" altLang="zh-CN" sz="2800" i="0" dirty="0">
                  <a:latin typeface="Times New Roman" panose="02020603050405020304" pitchFamily="18" charset="0"/>
                </a:rPr>
                <a:t>, then</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and </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a:t>
              </a:r>
            </a:p>
            <a:p>
              <a:pPr eaLnBrk="1" hangingPunct="1">
                <a:spcBef>
                  <a:spcPct val="0"/>
                </a:spcBef>
                <a:buFontTx/>
                <a:buNone/>
              </a:pPr>
              <a:r>
                <a:rPr kumimoji="0" lang="en-US" altLang="zh-CN" sz="2800" i="0" dirty="0">
                  <a:latin typeface="Times New Roman" panose="02020603050405020304" pitchFamily="18" charset="0"/>
                </a:rPr>
                <a:t>That is          , and            or           .</a:t>
              </a:r>
              <a:endParaRPr kumimoji="0" lang="zh-CN" altLang="en-US" sz="2800" i="0" dirty="0">
                <a:latin typeface="Times New Roman" panose="02020603050405020304" pitchFamily="18" charset="0"/>
              </a:endParaRPr>
            </a:p>
            <a:p>
              <a:pPr eaLnBrk="1" hangingPunct="1">
                <a:spcBef>
                  <a:spcPct val="0"/>
                </a:spcBef>
                <a:buFontTx/>
                <a:buNone/>
              </a:pPr>
              <a:r>
                <a:rPr kumimoji="0" lang="en-US" altLang="zh-CN" sz="2800" i="0" dirty="0">
                  <a:latin typeface="Times New Roman" panose="02020603050405020304" pitchFamily="18" charset="0"/>
                </a:rPr>
                <a:t>Obviously,</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only </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and            </a:t>
              </a:r>
              <a:r>
                <a:rPr kumimoji="0" lang="zh-CN" altLang="en-US" sz="2800" i="0" dirty="0">
                  <a:latin typeface="Times New Roman" panose="02020603050405020304" pitchFamily="18" charset="0"/>
                </a:rPr>
                <a:t> </a:t>
              </a:r>
              <a:r>
                <a:rPr kumimoji="0" lang="en-US" altLang="zh-CN" sz="2800" i="0" dirty="0">
                  <a:latin typeface="Times New Roman" panose="02020603050405020304" pitchFamily="18" charset="0"/>
                </a:rPr>
                <a:t>can be true. </a:t>
              </a:r>
            </a:p>
            <a:p>
              <a:pPr eaLnBrk="1" hangingPunct="1">
                <a:spcBef>
                  <a:spcPct val="0"/>
                </a:spcBef>
                <a:buFontTx/>
                <a:buNone/>
              </a:pPr>
              <a:r>
                <a:rPr kumimoji="0" lang="en-US" altLang="zh-CN" sz="2800" i="0" dirty="0">
                  <a:latin typeface="Times New Roman" panose="02020603050405020304" pitchFamily="18" charset="0"/>
                </a:rPr>
                <a:t>That is                .   </a:t>
              </a:r>
              <a:endParaRPr kumimoji="0" lang="zh-CN" altLang="en-US" sz="2800" i="0" dirty="0">
                <a:latin typeface="Times New Roman" panose="02020603050405020304" pitchFamily="18" charset="0"/>
              </a:endParaRPr>
            </a:p>
            <a:p>
              <a:pPr eaLnBrk="1" hangingPunct="1">
                <a:spcBef>
                  <a:spcPct val="50000"/>
                </a:spcBef>
                <a:buFontTx/>
                <a:buNone/>
              </a:pPr>
              <a:endParaRPr kumimoji="0" lang="zh-CN" altLang="en-US" sz="2800" i="0" dirty="0">
                <a:latin typeface="Times New Roman" panose="02020603050405020304" pitchFamily="18" charset="0"/>
              </a:endParaRPr>
            </a:p>
          </p:txBody>
        </p:sp>
        <p:graphicFrame>
          <p:nvGraphicFramePr>
            <p:cNvPr id="101" name="Object 7">
              <a:extLst>
                <a:ext uri="{FF2B5EF4-FFF2-40B4-BE49-F238E27FC236}">
                  <a16:creationId xmlns:a16="http://schemas.microsoft.com/office/drawing/2014/main" id="{69812D0D-3C05-4BBF-A046-B6669D26201C}"/>
                </a:ext>
              </a:extLst>
            </p:cNvPr>
            <p:cNvGraphicFramePr>
              <a:graphicFrameLocks noChangeAspect="1"/>
            </p:cNvGraphicFramePr>
            <p:nvPr/>
          </p:nvGraphicFramePr>
          <p:xfrm>
            <a:off x="2285" y="1707"/>
            <a:ext cx="862" cy="256"/>
          </p:xfrm>
          <a:graphic>
            <a:graphicData uri="http://schemas.openxmlformats.org/presentationml/2006/ole">
              <mc:AlternateContent xmlns:mc="http://schemas.openxmlformats.org/markup-compatibility/2006">
                <mc:Choice xmlns:v="urn:schemas-microsoft-com:vml" Requires="v">
                  <p:oleObj spid="_x0000_s54761" name="Equation" r:id="rId7" imgW="609336" imgH="177723" progId="Equation.DSMT4">
                    <p:embed/>
                  </p:oleObj>
                </mc:Choice>
                <mc:Fallback>
                  <p:oleObj name="Equation" r:id="rId7" imgW="609336" imgH="177723" progId="Equation.DSMT4">
                    <p:embed/>
                    <p:pic>
                      <p:nvPicPr>
                        <p:cNvPr id="12315" name="Object 7">
                          <a:extLst>
                            <a:ext uri="{FF2B5EF4-FFF2-40B4-BE49-F238E27FC236}">
                              <a16:creationId xmlns:a16="http://schemas.microsoft.com/office/drawing/2014/main" id="{F2C05CD0-8169-4403-9D63-D07FAAF12D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 y="1707"/>
                          <a:ext cx="86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 name="Object 9">
              <a:extLst>
                <a:ext uri="{FF2B5EF4-FFF2-40B4-BE49-F238E27FC236}">
                  <a16:creationId xmlns:a16="http://schemas.microsoft.com/office/drawing/2014/main" id="{0D4446E6-E7AE-4E42-AC06-0779911B10A8}"/>
                </a:ext>
              </a:extLst>
            </p:cNvPr>
            <p:cNvGraphicFramePr>
              <a:graphicFrameLocks noChangeAspect="1"/>
            </p:cNvGraphicFramePr>
            <p:nvPr/>
          </p:nvGraphicFramePr>
          <p:xfrm>
            <a:off x="3676" y="1700"/>
            <a:ext cx="499" cy="243"/>
          </p:xfrm>
          <a:graphic>
            <a:graphicData uri="http://schemas.openxmlformats.org/presentationml/2006/ole">
              <mc:AlternateContent xmlns:mc="http://schemas.openxmlformats.org/markup-compatibility/2006">
                <mc:Choice xmlns:v="urn:schemas-microsoft-com:vml" Requires="v">
                  <p:oleObj spid="_x0000_s54762" name="Equation" r:id="rId9" imgW="368140" imgH="177723" progId="Equation.DSMT4">
                    <p:embed/>
                  </p:oleObj>
                </mc:Choice>
                <mc:Fallback>
                  <p:oleObj name="Equation" r:id="rId9" imgW="368140" imgH="177723" progId="Equation.DSMT4">
                    <p:embed/>
                    <p:pic>
                      <p:nvPicPr>
                        <p:cNvPr id="12316" name="Object 9">
                          <a:extLst>
                            <a:ext uri="{FF2B5EF4-FFF2-40B4-BE49-F238E27FC236}">
                              <a16:creationId xmlns:a16="http://schemas.microsoft.com/office/drawing/2014/main" id="{BAD07741-08DE-4372-917B-54EE01C6FD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6" y="1700"/>
                          <a:ext cx="49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 name="Object 11">
              <a:extLst>
                <a:ext uri="{FF2B5EF4-FFF2-40B4-BE49-F238E27FC236}">
                  <a16:creationId xmlns:a16="http://schemas.microsoft.com/office/drawing/2014/main" id="{263154BD-455D-4965-B2E9-D8AD6207FDC4}"/>
                </a:ext>
              </a:extLst>
            </p:cNvPr>
            <p:cNvGraphicFramePr>
              <a:graphicFrameLocks noChangeAspect="1"/>
            </p:cNvGraphicFramePr>
            <p:nvPr/>
          </p:nvGraphicFramePr>
          <p:xfrm>
            <a:off x="4558" y="1693"/>
            <a:ext cx="499" cy="243"/>
          </p:xfrm>
          <a:graphic>
            <a:graphicData uri="http://schemas.openxmlformats.org/presentationml/2006/ole">
              <mc:AlternateContent xmlns:mc="http://schemas.openxmlformats.org/markup-compatibility/2006">
                <mc:Choice xmlns:v="urn:schemas-microsoft-com:vml" Requires="v">
                  <p:oleObj spid="_x0000_s54763" name="Equation" r:id="rId11" imgW="368140" imgH="177723" progId="Equation.DSMT4">
                    <p:embed/>
                  </p:oleObj>
                </mc:Choice>
                <mc:Fallback>
                  <p:oleObj name="Equation" r:id="rId11" imgW="368140" imgH="177723" progId="Equation.DSMT4">
                    <p:embed/>
                    <p:pic>
                      <p:nvPicPr>
                        <p:cNvPr id="12317" name="Object 11">
                          <a:extLst>
                            <a:ext uri="{FF2B5EF4-FFF2-40B4-BE49-F238E27FC236}">
                              <a16:creationId xmlns:a16="http://schemas.microsoft.com/office/drawing/2014/main" id="{141C5C89-CC02-4C36-8862-20D3AA9D42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8" y="1693"/>
                          <a:ext cx="49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 name="Object 13">
              <a:extLst>
                <a:ext uri="{FF2B5EF4-FFF2-40B4-BE49-F238E27FC236}">
                  <a16:creationId xmlns:a16="http://schemas.microsoft.com/office/drawing/2014/main" id="{ED519BA6-3D7A-4024-B734-F22D86BF396C}"/>
                </a:ext>
              </a:extLst>
            </p:cNvPr>
            <p:cNvGraphicFramePr>
              <a:graphicFrameLocks noChangeAspect="1"/>
            </p:cNvGraphicFramePr>
            <p:nvPr/>
          </p:nvGraphicFramePr>
          <p:xfrm>
            <a:off x="5338" y="1700"/>
            <a:ext cx="545" cy="266"/>
          </p:xfrm>
          <a:graphic>
            <a:graphicData uri="http://schemas.openxmlformats.org/presentationml/2006/ole">
              <mc:AlternateContent xmlns:mc="http://schemas.openxmlformats.org/markup-compatibility/2006">
                <mc:Choice xmlns:v="urn:schemas-microsoft-com:vml" Requires="v">
                  <p:oleObj spid="_x0000_s54764" name="Equation" r:id="rId13" imgW="368140" imgH="177723" progId="Equation.DSMT4">
                    <p:embed/>
                  </p:oleObj>
                </mc:Choice>
                <mc:Fallback>
                  <p:oleObj name="Equation" r:id="rId13" imgW="368140" imgH="177723" progId="Equation.DSMT4">
                    <p:embed/>
                    <p:pic>
                      <p:nvPicPr>
                        <p:cNvPr id="12318" name="Object 13">
                          <a:extLst>
                            <a:ext uri="{FF2B5EF4-FFF2-40B4-BE49-F238E27FC236}">
                              <a16:creationId xmlns:a16="http://schemas.microsoft.com/office/drawing/2014/main" id="{63C6CB9F-2085-49F6-93AD-5C02015519D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8" y="1700"/>
                          <a:ext cx="54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 name="Object 15">
              <a:extLst>
                <a:ext uri="{FF2B5EF4-FFF2-40B4-BE49-F238E27FC236}">
                  <a16:creationId xmlns:a16="http://schemas.microsoft.com/office/drawing/2014/main" id="{C6ED1F06-68EC-4CC6-930E-1571F9CB95C5}"/>
                </a:ext>
              </a:extLst>
            </p:cNvPr>
            <p:cNvGraphicFramePr>
              <a:graphicFrameLocks noChangeAspect="1"/>
            </p:cNvGraphicFramePr>
            <p:nvPr/>
          </p:nvGraphicFramePr>
          <p:xfrm>
            <a:off x="1043" y="1963"/>
            <a:ext cx="907" cy="279"/>
          </p:xfrm>
          <a:graphic>
            <a:graphicData uri="http://schemas.openxmlformats.org/presentationml/2006/ole">
              <mc:AlternateContent xmlns:mc="http://schemas.openxmlformats.org/markup-compatibility/2006">
                <mc:Choice xmlns:v="urn:schemas-microsoft-com:vml" Requires="v">
                  <p:oleObj spid="_x0000_s54765" name="Equation" r:id="rId15" imgW="622030" imgH="190417" progId="Equation.DSMT4">
                    <p:embed/>
                  </p:oleObj>
                </mc:Choice>
                <mc:Fallback>
                  <p:oleObj name="Equation" r:id="rId15" imgW="622030" imgH="190417" progId="Equation.DSMT4">
                    <p:embed/>
                    <p:pic>
                      <p:nvPicPr>
                        <p:cNvPr id="12319" name="Object 15">
                          <a:extLst>
                            <a:ext uri="{FF2B5EF4-FFF2-40B4-BE49-F238E27FC236}">
                              <a16:creationId xmlns:a16="http://schemas.microsoft.com/office/drawing/2014/main" id="{ECC5F221-CBD2-458A-8E5C-5318B338C7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3" y="1963"/>
                          <a:ext cx="90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 name="Object 17">
              <a:extLst>
                <a:ext uri="{FF2B5EF4-FFF2-40B4-BE49-F238E27FC236}">
                  <a16:creationId xmlns:a16="http://schemas.microsoft.com/office/drawing/2014/main" id="{836ED5D6-5F85-4578-B053-73741D94F909}"/>
                </a:ext>
              </a:extLst>
            </p:cNvPr>
            <p:cNvGraphicFramePr>
              <a:graphicFrameLocks noChangeAspect="1"/>
            </p:cNvGraphicFramePr>
            <p:nvPr/>
          </p:nvGraphicFramePr>
          <p:xfrm>
            <a:off x="2264" y="1978"/>
            <a:ext cx="1270" cy="264"/>
          </p:xfrm>
          <a:graphic>
            <a:graphicData uri="http://schemas.openxmlformats.org/presentationml/2006/ole">
              <mc:AlternateContent xmlns:mc="http://schemas.openxmlformats.org/markup-compatibility/2006">
                <mc:Choice xmlns:v="urn:schemas-microsoft-com:vml" Requires="v">
                  <p:oleObj spid="_x0000_s54766" name="Equation" r:id="rId17" imgW="965200" imgH="203200" progId="Equation.DSMT4">
                    <p:embed/>
                  </p:oleObj>
                </mc:Choice>
                <mc:Fallback>
                  <p:oleObj name="Equation" r:id="rId17" imgW="965200" imgH="203200" progId="Equation.DSMT4">
                    <p:embed/>
                    <p:pic>
                      <p:nvPicPr>
                        <p:cNvPr id="12320" name="Object 17">
                          <a:extLst>
                            <a:ext uri="{FF2B5EF4-FFF2-40B4-BE49-F238E27FC236}">
                              <a16:creationId xmlns:a16="http://schemas.microsoft.com/office/drawing/2014/main" id="{A0641C93-ACA9-4897-BA44-E529041563D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64" y="1978"/>
                          <a:ext cx="127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 name="Object 19">
              <a:extLst>
                <a:ext uri="{FF2B5EF4-FFF2-40B4-BE49-F238E27FC236}">
                  <a16:creationId xmlns:a16="http://schemas.microsoft.com/office/drawing/2014/main" id="{C5343ADC-6FE9-4538-9B7A-8241F87B3DA4}"/>
                </a:ext>
              </a:extLst>
            </p:cNvPr>
            <p:cNvGraphicFramePr>
              <a:graphicFrameLocks noChangeAspect="1"/>
            </p:cNvGraphicFramePr>
            <p:nvPr/>
          </p:nvGraphicFramePr>
          <p:xfrm>
            <a:off x="2143" y="2307"/>
            <a:ext cx="1905" cy="303"/>
          </p:xfrm>
          <a:graphic>
            <a:graphicData uri="http://schemas.openxmlformats.org/presentationml/2006/ole">
              <mc:AlternateContent xmlns:mc="http://schemas.openxmlformats.org/markup-compatibility/2006">
                <mc:Choice xmlns:v="urn:schemas-microsoft-com:vml" Requires="v">
                  <p:oleObj spid="_x0000_s54767" name="Equation" r:id="rId19" imgW="1256755" imgH="203112" progId="Equation.DSMT4">
                    <p:embed/>
                  </p:oleObj>
                </mc:Choice>
                <mc:Fallback>
                  <p:oleObj name="Equation" r:id="rId19" imgW="1256755" imgH="203112" progId="Equation.DSMT4">
                    <p:embed/>
                    <p:pic>
                      <p:nvPicPr>
                        <p:cNvPr id="12321" name="Object 19">
                          <a:extLst>
                            <a:ext uri="{FF2B5EF4-FFF2-40B4-BE49-F238E27FC236}">
                              <a16:creationId xmlns:a16="http://schemas.microsoft.com/office/drawing/2014/main" id="{DD98F9A6-B671-4842-BE92-99EFE839C4F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3" y="2307"/>
                          <a:ext cx="190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 name="Object 21">
              <a:extLst>
                <a:ext uri="{FF2B5EF4-FFF2-40B4-BE49-F238E27FC236}">
                  <a16:creationId xmlns:a16="http://schemas.microsoft.com/office/drawing/2014/main" id="{A28B4942-6E21-418D-87D4-D5822FEB0EFA}"/>
                </a:ext>
              </a:extLst>
            </p:cNvPr>
            <p:cNvGraphicFramePr>
              <a:graphicFrameLocks noChangeAspect="1"/>
            </p:cNvGraphicFramePr>
            <p:nvPr/>
          </p:nvGraphicFramePr>
          <p:xfrm>
            <a:off x="1407" y="2673"/>
            <a:ext cx="1315" cy="273"/>
          </p:xfrm>
          <a:graphic>
            <a:graphicData uri="http://schemas.openxmlformats.org/presentationml/2006/ole">
              <mc:AlternateContent xmlns:mc="http://schemas.openxmlformats.org/markup-compatibility/2006">
                <mc:Choice xmlns:v="urn:schemas-microsoft-com:vml" Requires="v">
                  <p:oleObj spid="_x0000_s54768" name="Equation" r:id="rId21" imgW="965200" imgH="203200" progId="Equation.DSMT4">
                    <p:embed/>
                  </p:oleObj>
                </mc:Choice>
                <mc:Fallback>
                  <p:oleObj name="Equation" r:id="rId21" imgW="965200" imgH="203200" progId="Equation.DSMT4">
                    <p:embed/>
                    <p:pic>
                      <p:nvPicPr>
                        <p:cNvPr id="12322" name="Object 21">
                          <a:extLst>
                            <a:ext uri="{FF2B5EF4-FFF2-40B4-BE49-F238E27FC236}">
                              <a16:creationId xmlns:a16="http://schemas.microsoft.com/office/drawing/2014/main" id="{04962E08-EE22-4081-8A9C-4EFEFAF35AF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7" y="2673"/>
                          <a:ext cx="131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 name="Object 23">
              <a:extLst>
                <a:ext uri="{FF2B5EF4-FFF2-40B4-BE49-F238E27FC236}">
                  <a16:creationId xmlns:a16="http://schemas.microsoft.com/office/drawing/2014/main" id="{D9AC0308-7A1E-41F5-90AF-909DFDD03480}"/>
                </a:ext>
              </a:extLst>
            </p:cNvPr>
            <p:cNvGraphicFramePr>
              <a:graphicFrameLocks noChangeAspect="1"/>
            </p:cNvGraphicFramePr>
            <p:nvPr/>
          </p:nvGraphicFramePr>
          <p:xfrm>
            <a:off x="3242" y="2683"/>
            <a:ext cx="454" cy="221"/>
          </p:xfrm>
          <a:graphic>
            <a:graphicData uri="http://schemas.openxmlformats.org/presentationml/2006/ole">
              <mc:AlternateContent xmlns:mc="http://schemas.openxmlformats.org/markup-compatibility/2006">
                <mc:Choice xmlns:v="urn:schemas-microsoft-com:vml" Requires="v">
                  <p:oleObj spid="_x0000_s54769" name="Equation" r:id="rId23" imgW="368140" imgH="177723" progId="Equation.DSMT4">
                    <p:embed/>
                  </p:oleObj>
                </mc:Choice>
                <mc:Fallback>
                  <p:oleObj name="Equation" r:id="rId23" imgW="368140" imgH="177723" progId="Equation.DSMT4">
                    <p:embed/>
                    <p:pic>
                      <p:nvPicPr>
                        <p:cNvPr id="12323" name="Object 23">
                          <a:extLst>
                            <a:ext uri="{FF2B5EF4-FFF2-40B4-BE49-F238E27FC236}">
                              <a16:creationId xmlns:a16="http://schemas.microsoft.com/office/drawing/2014/main" id="{44E2B081-CDDB-46AB-934A-39CCA982F96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42" y="2683"/>
                          <a:ext cx="45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 name="Object 25">
              <a:extLst>
                <a:ext uri="{FF2B5EF4-FFF2-40B4-BE49-F238E27FC236}">
                  <a16:creationId xmlns:a16="http://schemas.microsoft.com/office/drawing/2014/main" id="{A4019949-097E-4BEB-A79B-06496EE12EE6}"/>
                </a:ext>
              </a:extLst>
            </p:cNvPr>
            <p:cNvGraphicFramePr>
              <a:graphicFrameLocks noChangeAspect="1"/>
            </p:cNvGraphicFramePr>
            <p:nvPr/>
          </p:nvGraphicFramePr>
          <p:xfrm>
            <a:off x="4087" y="2657"/>
            <a:ext cx="1043" cy="289"/>
          </p:xfrm>
          <a:graphic>
            <a:graphicData uri="http://schemas.openxmlformats.org/presentationml/2006/ole">
              <mc:AlternateContent xmlns:mc="http://schemas.openxmlformats.org/markup-compatibility/2006">
                <mc:Choice xmlns:v="urn:schemas-microsoft-com:vml" Requires="v">
                  <p:oleObj spid="_x0000_s54770" name="Equation" r:id="rId25" imgW="723586" imgH="203112" progId="Equation.DSMT4">
                    <p:embed/>
                  </p:oleObj>
                </mc:Choice>
                <mc:Fallback>
                  <p:oleObj name="Equation" r:id="rId25" imgW="723586" imgH="203112" progId="Equation.DSMT4">
                    <p:embed/>
                    <p:pic>
                      <p:nvPicPr>
                        <p:cNvPr id="12324" name="Object 25">
                          <a:extLst>
                            <a:ext uri="{FF2B5EF4-FFF2-40B4-BE49-F238E27FC236}">
                              <a16:creationId xmlns:a16="http://schemas.microsoft.com/office/drawing/2014/main" id="{A97D21BE-78C0-4DC0-B22D-B9535818B86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87" y="2657"/>
                          <a:ext cx="104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 name="Object 27">
              <a:extLst>
                <a:ext uri="{FF2B5EF4-FFF2-40B4-BE49-F238E27FC236}">
                  <a16:creationId xmlns:a16="http://schemas.microsoft.com/office/drawing/2014/main" id="{B0B2CCBD-2282-40B9-BF44-7424B73473AD}"/>
                </a:ext>
              </a:extLst>
            </p:cNvPr>
            <p:cNvGraphicFramePr>
              <a:graphicFrameLocks noChangeAspect="1"/>
            </p:cNvGraphicFramePr>
            <p:nvPr/>
          </p:nvGraphicFramePr>
          <p:xfrm>
            <a:off x="1270" y="2918"/>
            <a:ext cx="544" cy="265"/>
          </p:xfrm>
          <a:graphic>
            <a:graphicData uri="http://schemas.openxmlformats.org/presentationml/2006/ole">
              <mc:AlternateContent xmlns:mc="http://schemas.openxmlformats.org/markup-compatibility/2006">
                <mc:Choice xmlns:v="urn:schemas-microsoft-com:vml" Requires="v">
                  <p:oleObj spid="_x0000_s54771" name="Equation" r:id="rId27" imgW="368140" imgH="177723" progId="Equation.DSMT4">
                    <p:embed/>
                  </p:oleObj>
                </mc:Choice>
                <mc:Fallback>
                  <p:oleObj name="Equation" r:id="rId27" imgW="368140" imgH="177723" progId="Equation.DSMT4">
                    <p:embed/>
                    <p:pic>
                      <p:nvPicPr>
                        <p:cNvPr id="12325" name="Object 27">
                          <a:extLst>
                            <a:ext uri="{FF2B5EF4-FFF2-40B4-BE49-F238E27FC236}">
                              <a16:creationId xmlns:a16="http://schemas.microsoft.com/office/drawing/2014/main" id="{1E8F3B19-0298-4238-8DD6-7650ED452D9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70" y="2918"/>
                          <a:ext cx="54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 name="Object 29">
              <a:extLst>
                <a:ext uri="{FF2B5EF4-FFF2-40B4-BE49-F238E27FC236}">
                  <a16:creationId xmlns:a16="http://schemas.microsoft.com/office/drawing/2014/main" id="{9A396301-C1E8-4C40-9212-8C19D177B19F}"/>
                </a:ext>
              </a:extLst>
            </p:cNvPr>
            <p:cNvGraphicFramePr>
              <a:graphicFrameLocks noChangeAspect="1"/>
            </p:cNvGraphicFramePr>
            <p:nvPr/>
          </p:nvGraphicFramePr>
          <p:xfrm>
            <a:off x="2250" y="2903"/>
            <a:ext cx="681" cy="264"/>
          </p:xfrm>
          <a:graphic>
            <a:graphicData uri="http://schemas.openxmlformats.org/presentationml/2006/ole">
              <mc:AlternateContent xmlns:mc="http://schemas.openxmlformats.org/markup-compatibility/2006">
                <mc:Choice xmlns:v="urn:schemas-microsoft-com:vml" Requires="v">
                  <p:oleObj spid="_x0000_s54772" name="Equation" r:id="rId29" imgW="469696" imgH="177723" progId="Equation.DSMT4">
                    <p:embed/>
                  </p:oleObj>
                </mc:Choice>
                <mc:Fallback>
                  <p:oleObj name="Equation" r:id="rId29" imgW="469696" imgH="177723" progId="Equation.DSMT4">
                    <p:embed/>
                    <p:pic>
                      <p:nvPicPr>
                        <p:cNvPr id="12326" name="Object 29">
                          <a:extLst>
                            <a:ext uri="{FF2B5EF4-FFF2-40B4-BE49-F238E27FC236}">
                              <a16:creationId xmlns:a16="http://schemas.microsoft.com/office/drawing/2014/main" id="{A64C2C5D-D5B6-4911-A0AA-573B8D744B4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50" y="2903"/>
                          <a:ext cx="68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 name="Object 31">
              <a:extLst>
                <a:ext uri="{FF2B5EF4-FFF2-40B4-BE49-F238E27FC236}">
                  <a16:creationId xmlns:a16="http://schemas.microsoft.com/office/drawing/2014/main" id="{2F073502-BD6D-42C2-9408-3022B4ABC302}"/>
                </a:ext>
              </a:extLst>
            </p:cNvPr>
            <p:cNvGraphicFramePr>
              <a:graphicFrameLocks noChangeAspect="1"/>
            </p:cNvGraphicFramePr>
            <p:nvPr/>
          </p:nvGraphicFramePr>
          <p:xfrm>
            <a:off x="3132" y="2925"/>
            <a:ext cx="635" cy="246"/>
          </p:xfrm>
          <a:graphic>
            <a:graphicData uri="http://schemas.openxmlformats.org/presentationml/2006/ole">
              <mc:AlternateContent xmlns:mc="http://schemas.openxmlformats.org/markup-compatibility/2006">
                <mc:Choice xmlns:v="urn:schemas-microsoft-com:vml" Requires="v">
                  <p:oleObj spid="_x0000_s54773" name="Equation" r:id="rId31" imgW="469696" imgH="177723" progId="Equation.DSMT4">
                    <p:embed/>
                  </p:oleObj>
                </mc:Choice>
                <mc:Fallback>
                  <p:oleObj name="Equation" r:id="rId31" imgW="469696" imgH="177723" progId="Equation.DSMT4">
                    <p:embed/>
                    <p:pic>
                      <p:nvPicPr>
                        <p:cNvPr id="12327" name="Object 31">
                          <a:extLst>
                            <a:ext uri="{FF2B5EF4-FFF2-40B4-BE49-F238E27FC236}">
                              <a16:creationId xmlns:a16="http://schemas.microsoft.com/office/drawing/2014/main" id="{5139D08F-A01D-4B07-A613-B93823F199B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32" y="2925"/>
                          <a:ext cx="63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 name="Object 33">
              <a:extLst>
                <a:ext uri="{FF2B5EF4-FFF2-40B4-BE49-F238E27FC236}">
                  <a16:creationId xmlns:a16="http://schemas.microsoft.com/office/drawing/2014/main" id="{2241F63B-F026-4022-A09B-C6000AD23AE0}"/>
                </a:ext>
              </a:extLst>
            </p:cNvPr>
            <p:cNvGraphicFramePr>
              <a:graphicFrameLocks noChangeAspect="1"/>
            </p:cNvGraphicFramePr>
            <p:nvPr/>
          </p:nvGraphicFramePr>
          <p:xfrm>
            <a:off x="2094" y="3183"/>
            <a:ext cx="544" cy="265"/>
          </p:xfrm>
          <a:graphic>
            <a:graphicData uri="http://schemas.openxmlformats.org/presentationml/2006/ole">
              <mc:AlternateContent xmlns:mc="http://schemas.openxmlformats.org/markup-compatibility/2006">
                <mc:Choice xmlns:v="urn:schemas-microsoft-com:vml" Requires="v">
                  <p:oleObj spid="_x0000_s54774" name="Equation" r:id="rId33" imgW="368140" imgH="177723" progId="Equation.DSMT4">
                    <p:embed/>
                  </p:oleObj>
                </mc:Choice>
                <mc:Fallback>
                  <p:oleObj name="Equation" r:id="rId33" imgW="368140" imgH="177723" progId="Equation.DSMT4">
                    <p:embed/>
                    <p:pic>
                      <p:nvPicPr>
                        <p:cNvPr id="12328" name="Object 33">
                          <a:extLst>
                            <a:ext uri="{FF2B5EF4-FFF2-40B4-BE49-F238E27FC236}">
                              <a16:creationId xmlns:a16="http://schemas.microsoft.com/office/drawing/2014/main" id="{82A0230B-2A29-4B01-8937-92F421A9235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94" y="3183"/>
                          <a:ext cx="54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 name="Object 35">
              <a:extLst>
                <a:ext uri="{FF2B5EF4-FFF2-40B4-BE49-F238E27FC236}">
                  <a16:creationId xmlns:a16="http://schemas.microsoft.com/office/drawing/2014/main" id="{20D28F51-1298-4ED0-A4F9-41F14DA4980B}"/>
                </a:ext>
              </a:extLst>
            </p:cNvPr>
            <p:cNvGraphicFramePr>
              <a:graphicFrameLocks noChangeAspect="1"/>
            </p:cNvGraphicFramePr>
            <p:nvPr/>
          </p:nvGraphicFramePr>
          <p:xfrm>
            <a:off x="3027" y="3173"/>
            <a:ext cx="681" cy="264"/>
          </p:xfrm>
          <a:graphic>
            <a:graphicData uri="http://schemas.openxmlformats.org/presentationml/2006/ole">
              <mc:AlternateContent xmlns:mc="http://schemas.openxmlformats.org/markup-compatibility/2006">
                <mc:Choice xmlns:v="urn:schemas-microsoft-com:vml" Requires="v">
                  <p:oleObj spid="_x0000_s54775" name="Equation" r:id="rId35" imgW="469696" imgH="177723" progId="Equation.DSMT4">
                    <p:embed/>
                  </p:oleObj>
                </mc:Choice>
                <mc:Fallback>
                  <p:oleObj name="Equation" r:id="rId35" imgW="469696" imgH="177723" progId="Equation.DSMT4">
                    <p:embed/>
                    <p:pic>
                      <p:nvPicPr>
                        <p:cNvPr id="12329" name="Object 35">
                          <a:extLst>
                            <a:ext uri="{FF2B5EF4-FFF2-40B4-BE49-F238E27FC236}">
                              <a16:creationId xmlns:a16="http://schemas.microsoft.com/office/drawing/2014/main" id="{EF6EF6E7-0ED6-431C-9520-15247814BDF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027" y="3173"/>
                          <a:ext cx="68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 name="Object 37">
              <a:extLst>
                <a:ext uri="{FF2B5EF4-FFF2-40B4-BE49-F238E27FC236}">
                  <a16:creationId xmlns:a16="http://schemas.microsoft.com/office/drawing/2014/main" id="{2D108C67-A3ED-4D17-B5FD-2A8B050B3D50}"/>
                </a:ext>
              </a:extLst>
            </p:cNvPr>
            <p:cNvGraphicFramePr>
              <a:graphicFrameLocks noChangeAspect="1"/>
            </p:cNvGraphicFramePr>
            <p:nvPr/>
          </p:nvGraphicFramePr>
          <p:xfrm>
            <a:off x="1270" y="3467"/>
            <a:ext cx="862" cy="256"/>
          </p:xfrm>
          <a:graphic>
            <a:graphicData uri="http://schemas.openxmlformats.org/presentationml/2006/ole">
              <mc:AlternateContent xmlns:mc="http://schemas.openxmlformats.org/markup-compatibility/2006">
                <mc:Choice xmlns:v="urn:schemas-microsoft-com:vml" Requires="v">
                  <p:oleObj spid="_x0000_s54776" name="Equation" r:id="rId37" imgW="609336" imgH="177723" progId="Equation.DSMT4">
                    <p:embed/>
                  </p:oleObj>
                </mc:Choice>
                <mc:Fallback>
                  <p:oleObj name="Equation" r:id="rId37" imgW="609336" imgH="177723" progId="Equation.DSMT4">
                    <p:embed/>
                    <p:pic>
                      <p:nvPicPr>
                        <p:cNvPr id="12330" name="Object 37">
                          <a:extLst>
                            <a:ext uri="{FF2B5EF4-FFF2-40B4-BE49-F238E27FC236}">
                              <a16:creationId xmlns:a16="http://schemas.microsoft.com/office/drawing/2014/main" id="{37C4C6D5-2FDB-491C-9906-B0F11A570AD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270" y="3467"/>
                          <a:ext cx="86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 name="Rectangle 40">
              <a:extLst>
                <a:ext uri="{FF2B5EF4-FFF2-40B4-BE49-F238E27FC236}">
                  <a16:creationId xmlns:a16="http://schemas.microsoft.com/office/drawing/2014/main" id="{F8D3835F-FEBF-45FE-8F04-4E33F2CE551D}"/>
                </a:ext>
              </a:extLst>
            </p:cNvPr>
            <p:cNvSpPr>
              <a:spLocks noChangeArrowheads="1"/>
            </p:cNvSpPr>
            <p:nvPr/>
          </p:nvSpPr>
          <p:spPr bwMode="auto">
            <a:xfrm>
              <a:off x="0" y="2097"/>
              <a:ext cx="576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Franklin Gothic Demi" panose="020B0703020102020204" pitchFamily="34" charset="0"/>
                  <a:ea typeface="宋体" panose="02010600030101010101" pitchFamily="2" charset="-122"/>
                </a:defRPr>
              </a:lvl1pPr>
              <a:lvl2pPr marL="742950" indent="-285750">
                <a:spcBef>
                  <a:spcPct val="20000"/>
                </a:spcBef>
                <a:buChar char="–"/>
                <a:defRPr kumimoji="1" sz="2800">
                  <a:solidFill>
                    <a:schemeClr val="tx1"/>
                  </a:solidFill>
                  <a:latin typeface="Franklin Gothic Demi" panose="020B0703020102020204" pitchFamily="34" charset="0"/>
                  <a:ea typeface="宋体" panose="02010600030101010101" pitchFamily="2" charset="-122"/>
                </a:defRPr>
              </a:lvl2pPr>
              <a:lvl3pPr marL="1143000" indent="-228600">
                <a:spcBef>
                  <a:spcPct val="20000"/>
                </a:spcBef>
                <a:buChar char="•"/>
                <a:defRPr kumimoji="1" sz="2400">
                  <a:solidFill>
                    <a:schemeClr val="tx1"/>
                  </a:solidFill>
                  <a:latin typeface="Franklin Gothic Demi" panose="020B0703020102020204" pitchFamily="34" charset="0"/>
                  <a:ea typeface="宋体" panose="02010600030101010101" pitchFamily="2" charset="-122"/>
                </a:defRPr>
              </a:lvl3pPr>
              <a:lvl4pPr marL="16002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4pPr>
              <a:lvl5pPr marL="2057400" indent="-228600">
                <a:spcBef>
                  <a:spcPct val="20000"/>
                </a:spcBef>
                <a:buChar char="»"/>
                <a:defRPr kumimoji="1" sz="2000">
                  <a:solidFill>
                    <a:schemeClr val="tx1"/>
                  </a:solidFill>
                  <a:latin typeface="Franklin Gothic Demi" panose="020B07030201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Franklin Gothic Demi" panose="020B0703020102020204" pitchFamily="34" charset="0"/>
                  <a:ea typeface="宋体" panose="02010600030101010101" pitchFamily="2" charset="-122"/>
                </a:defRPr>
              </a:lvl9pPr>
            </a:lstStyle>
            <a:p>
              <a:pPr eaLnBrk="1" hangingPunct="1">
                <a:spcBef>
                  <a:spcPct val="0"/>
                </a:spcBef>
                <a:buFontTx/>
                <a:buNone/>
              </a:pPr>
              <a:endParaRPr kumimoji="0" lang="zh-CN" altLang="en-US" sz="2400">
                <a:latin typeface="Times New Roman" panose="02020603050405020304" pitchFamily="18" charset="0"/>
              </a:endParaRPr>
            </a:p>
          </p:txBody>
        </p:sp>
        <p:graphicFrame>
          <p:nvGraphicFramePr>
            <p:cNvPr id="118" name="Object 39">
              <a:extLst>
                <a:ext uri="{FF2B5EF4-FFF2-40B4-BE49-F238E27FC236}">
                  <a16:creationId xmlns:a16="http://schemas.microsoft.com/office/drawing/2014/main" id="{1BCC2C6D-B5D6-4E32-9490-BBE21EE33703}"/>
                </a:ext>
              </a:extLst>
            </p:cNvPr>
            <p:cNvGraphicFramePr>
              <a:graphicFrameLocks noChangeAspect="1"/>
            </p:cNvGraphicFramePr>
            <p:nvPr/>
          </p:nvGraphicFramePr>
          <p:xfrm>
            <a:off x="1873" y="3763"/>
            <a:ext cx="1951" cy="310"/>
          </p:xfrm>
          <a:graphic>
            <a:graphicData uri="http://schemas.openxmlformats.org/presentationml/2006/ole">
              <mc:AlternateContent xmlns:mc="http://schemas.openxmlformats.org/markup-compatibility/2006">
                <mc:Choice xmlns:v="urn:schemas-microsoft-com:vml" Requires="v">
                  <p:oleObj spid="_x0000_s54777" name="Equation" r:id="rId39" imgW="1256755" imgH="203112" progId="Equation.DSMT4">
                    <p:embed/>
                  </p:oleObj>
                </mc:Choice>
                <mc:Fallback>
                  <p:oleObj name="Equation" r:id="rId39" imgW="1256755" imgH="203112" progId="Equation.DSMT4">
                    <p:embed/>
                    <p:pic>
                      <p:nvPicPr>
                        <p:cNvPr id="12332" name="Object 39">
                          <a:extLst>
                            <a:ext uri="{FF2B5EF4-FFF2-40B4-BE49-F238E27FC236}">
                              <a16:creationId xmlns:a16="http://schemas.microsoft.com/office/drawing/2014/main" id="{5F7C6612-D65C-47B2-AF78-5F6C0026B7D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873" y="3763"/>
                          <a:ext cx="195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9" name="日期占位符 3">
            <a:extLst>
              <a:ext uri="{FF2B5EF4-FFF2-40B4-BE49-F238E27FC236}">
                <a16:creationId xmlns:a16="http://schemas.microsoft.com/office/drawing/2014/main" id="{A2583200-E62E-4EC0-8A9D-56343B41A595}"/>
              </a:ext>
            </a:extLst>
          </p:cNvPr>
          <p:cNvSpPr txBox="1">
            <a:spLocks/>
          </p:cNvSpPr>
          <p:nvPr/>
        </p:nvSpPr>
        <p:spPr>
          <a:xfrm>
            <a:off x="1895422" y="8917116"/>
            <a:ext cx="190500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457200" rtl="0" eaLnBrk="1" latinLnBrk="0" hangingPunct="1">
              <a:spcBef>
                <a:spcPct val="20000"/>
              </a:spcBef>
              <a:buChar char="•"/>
              <a:defRPr kumimoji="1" sz="3200" kern="1200">
                <a:solidFill>
                  <a:schemeClr val="tx1"/>
                </a:solidFill>
                <a:latin typeface="Franklin Gothic Demi" panose="020B0703020102020204" pitchFamily="34" charset="0"/>
                <a:ea typeface="宋体" panose="02010600030101010101" pitchFamily="2" charset="-122"/>
                <a:cs typeface="+mn-cs"/>
              </a:defRPr>
            </a:lvl1pPr>
            <a:lvl2pPr marL="742950" indent="-285750" algn="l" defTabSz="457200" rtl="0" eaLnBrk="1" latinLnBrk="0" hangingPunct="1">
              <a:spcBef>
                <a:spcPct val="20000"/>
              </a:spcBef>
              <a:buChar char="–"/>
              <a:defRPr kumimoji="1" sz="2800" kern="1200">
                <a:solidFill>
                  <a:schemeClr val="tx1"/>
                </a:solidFill>
                <a:latin typeface="Franklin Gothic Demi" panose="020B0703020102020204" pitchFamily="34" charset="0"/>
                <a:ea typeface="宋体" panose="02010600030101010101" pitchFamily="2" charset="-122"/>
                <a:cs typeface="+mn-cs"/>
              </a:defRPr>
            </a:lvl2pPr>
            <a:lvl3pPr marL="1143000" indent="-228600" algn="l" defTabSz="457200" rtl="0" eaLnBrk="1" latinLnBrk="0" hangingPunct="1">
              <a:spcBef>
                <a:spcPct val="20000"/>
              </a:spcBef>
              <a:buChar char="•"/>
              <a:defRPr kumimoji="1" sz="2400" kern="1200">
                <a:solidFill>
                  <a:schemeClr val="tx1"/>
                </a:solidFill>
                <a:latin typeface="Franklin Gothic Demi" panose="020B0703020102020204" pitchFamily="34" charset="0"/>
                <a:ea typeface="宋体" panose="02010600030101010101" pitchFamily="2" charset="-122"/>
                <a:cs typeface="+mn-cs"/>
              </a:defRPr>
            </a:lvl3pPr>
            <a:lvl4pPr marL="1600200" indent="-228600" algn="l" defTabSz="457200" rtl="0" eaLnBrk="1" latinLnBrk="0" hangingPunct="1">
              <a:spcBef>
                <a:spcPct val="20000"/>
              </a:spcBef>
              <a:buChar char="–"/>
              <a:defRPr kumimoji="1" sz="2000" kern="1200">
                <a:solidFill>
                  <a:schemeClr val="tx1"/>
                </a:solidFill>
                <a:latin typeface="Franklin Gothic Demi" panose="020B0703020102020204" pitchFamily="34" charset="0"/>
                <a:ea typeface="宋体" panose="02010600030101010101" pitchFamily="2" charset="-122"/>
                <a:cs typeface="+mn-cs"/>
              </a:defRPr>
            </a:lvl4pPr>
            <a:lvl5pPr marL="2057400" indent="-228600" algn="l" defTabSz="457200" rtl="0" eaLnBrk="1" latinLnBrk="0" hangingPunct="1">
              <a:spcBef>
                <a:spcPct val="20000"/>
              </a:spcBef>
              <a:buChar char="»"/>
              <a:defRPr kumimoji="1" sz="2000" kern="1200">
                <a:solidFill>
                  <a:schemeClr val="tx1"/>
                </a:solidFill>
                <a:latin typeface="Franklin Gothic Demi" panose="020B0703020102020204" pitchFamily="34" charset="0"/>
                <a:ea typeface="宋体" panose="02010600030101010101" pitchFamily="2" charset="-122"/>
                <a:cs typeface="+mn-cs"/>
              </a:defRPr>
            </a:lvl5pPr>
            <a:lvl6pPr marL="25146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6pPr>
            <a:lvl7pPr marL="29718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7pPr>
            <a:lvl8pPr marL="34290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8pPr>
            <a:lvl9pPr marL="3886200" indent="-228600" algn="l" defTabSz="457200" rtl="0" eaLnBrk="0" fontAlgn="base" latinLnBrk="0" hangingPunct="0">
              <a:spcBef>
                <a:spcPct val="20000"/>
              </a:spcBef>
              <a:spcAft>
                <a:spcPct val="0"/>
              </a:spcAft>
              <a:buChar char="»"/>
              <a:defRPr kumimoji="1" sz="2000" kern="1200">
                <a:solidFill>
                  <a:schemeClr val="tx1"/>
                </a:solidFill>
                <a:latin typeface="Franklin Gothic Demi" panose="020B0703020102020204" pitchFamily="34" charset="0"/>
                <a:ea typeface="宋体" panose="02010600030101010101" pitchFamily="2" charset="-122"/>
                <a:cs typeface="+mn-cs"/>
              </a:defRPr>
            </a:lvl9pPr>
          </a:lstStyle>
          <a:p>
            <a:pPr>
              <a:spcBef>
                <a:spcPct val="0"/>
              </a:spcBef>
              <a:buFontTx/>
              <a:buNone/>
            </a:pPr>
            <a:fld id="{0EFC958E-D0F4-4259-9707-AF1B7659DBFA}" type="datetime1">
              <a:rPr kumimoji="0" lang="zh-CN" altLang="en-US" sz="1400" smtClean="0">
                <a:solidFill>
                  <a:srgbClr val="003366"/>
                </a:solidFill>
                <a:latin typeface="Eras Bold ITC" panose="020B0907030504020204" pitchFamily="34" charset="0"/>
              </a:rPr>
              <a:pPr>
                <a:spcBef>
                  <a:spcPct val="0"/>
                </a:spcBef>
                <a:buFontTx/>
                <a:buNone/>
              </a:pPr>
              <a:t>2023/5/14</a:t>
            </a:fld>
            <a:endParaRPr kumimoji="0" lang="en-US" altLang="zh-CN" sz="1400">
              <a:solidFill>
                <a:srgbClr val="003366"/>
              </a:solidFill>
              <a:latin typeface="Eras Bold ITC" panose="020B0907030504020204" pitchFamily="34" charset="0"/>
            </a:endParaRPr>
          </a:p>
        </p:txBody>
      </p:sp>
      <p:sp>
        <p:nvSpPr>
          <p:cNvPr id="120" name="矩形 119">
            <a:extLst>
              <a:ext uri="{FF2B5EF4-FFF2-40B4-BE49-F238E27FC236}">
                <a16:creationId xmlns:a16="http://schemas.microsoft.com/office/drawing/2014/main" id="{8E020251-3AD1-4E22-9525-BF205A61CCCB}"/>
              </a:ext>
            </a:extLst>
          </p:cNvPr>
          <p:cNvSpPr/>
          <p:nvPr/>
        </p:nvSpPr>
        <p:spPr>
          <a:xfrm>
            <a:off x="0" y="1037509"/>
            <a:ext cx="1689098" cy="3385799"/>
          </a:xfrm>
          <a:prstGeom prst="rect">
            <a:avLst/>
          </a:prstGeom>
        </p:spPr>
        <p:txBody>
          <a:bodyPr wrap="square">
            <a:spAutoFit/>
            <a:scene3d>
              <a:camera prst="orthographicFront"/>
              <a:lightRig rig="threePt" dir="t"/>
            </a:scene3d>
            <a:sp3d/>
          </a:bodyPr>
          <a:lstStyle/>
          <a:p>
            <a:pPr>
              <a:lnSpc>
                <a:spcPct val="120000"/>
              </a:lnSpc>
            </a:pPr>
            <a:r>
              <a:rPr lang="zh-CN" altLang="en-US" b="1" dirty="0">
                <a:solidFill>
                  <a:srgbClr val="FFFF00"/>
                </a:solidFill>
                <a:cs typeface="+mn-ea"/>
                <a:sym typeface="+mn-lt"/>
              </a:rPr>
              <a:t>集合运算</a:t>
            </a:r>
            <a:endParaRPr lang="en-US" altLang="zh-CN" b="1" dirty="0">
              <a:solidFill>
                <a:srgbClr val="FFFF00"/>
              </a:solidFill>
              <a:cs typeface="+mn-ea"/>
              <a:sym typeface="+mn-lt"/>
            </a:endParaRPr>
          </a:p>
          <a:p>
            <a:pPr>
              <a:lnSpc>
                <a:spcPct val="120000"/>
              </a:lnSpc>
            </a:pPr>
            <a:r>
              <a:rPr lang="zh-CN" altLang="en-US" dirty="0">
                <a:solidFill>
                  <a:schemeClr val="bg1">
                    <a:lumMod val="75000"/>
                  </a:schemeClr>
                </a:solidFill>
                <a:cs typeface="+mn-ea"/>
                <a:sym typeface="+mn-lt"/>
              </a:rPr>
              <a:t>交  并</a:t>
            </a:r>
            <a:endParaRPr lang="en-US" altLang="zh-CN" dirty="0">
              <a:solidFill>
                <a:schemeClr val="bg1">
                  <a:lumMod val="75000"/>
                </a:schemeClr>
              </a:solidFill>
              <a:cs typeface="+mn-ea"/>
              <a:sym typeface="+mn-lt"/>
            </a:endParaRPr>
          </a:p>
          <a:p>
            <a:pPr>
              <a:lnSpc>
                <a:spcPct val="120000"/>
              </a:lnSpc>
            </a:pPr>
            <a:r>
              <a:rPr lang="zh-CN" altLang="en-US" u="sng" dirty="0">
                <a:solidFill>
                  <a:schemeClr val="bg1"/>
                </a:solidFill>
                <a:cs typeface="+mn-ea"/>
                <a:sym typeface="+mn-lt"/>
              </a:rPr>
              <a:t>差（补）</a:t>
            </a:r>
            <a:endParaRPr lang="en-US" altLang="zh-CN" u="sng" dirty="0">
              <a:solidFill>
                <a:schemeClr val="bg1"/>
              </a:solidFill>
              <a:cs typeface="+mn-ea"/>
              <a:sym typeface="+mn-lt"/>
            </a:endParaRPr>
          </a:p>
          <a:p>
            <a:pPr>
              <a:lnSpc>
                <a:spcPct val="120000"/>
              </a:lnSpc>
            </a:pPr>
            <a:r>
              <a:rPr lang="zh-CN" altLang="en-US" dirty="0">
                <a:solidFill>
                  <a:schemeClr val="bg1">
                    <a:lumMod val="75000"/>
                  </a:schemeClr>
                </a:solidFill>
                <a:cs typeface="+mn-ea"/>
                <a:sym typeface="+mn-lt"/>
              </a:rPr>
              <a:t>对称差分</a:t>
            </a:r>
            <a:endParaRPr lang="en-US" altLang="zh-CN" dirty="0">
              <a:solidFill>
                <a:schemeClr val="bg1">
                  <a:lumMod val="75000"/>
                </a:schemeClr>
              </a:solidFill>
              <a:cs typeface="+mn-ea"/>
              <a:sym typeface="+mn-lt"/>
            </a:endParaRPr>
          </a:p>
          <a:p>
            <a:pPr>
              <a:lnSpc>
                <a:spcPct val="120000"/>
              </a:lnSpc>
            </a:pPr>
            <a:endParaRPr lang="zh-CN" altLang="en-US" b="1" dirty="0">
              <a:solidFill>
                <a:srgbClr val="FFFF00"/>
              </a:solidFill>
              <a:cs typeface="+mn-ea"/>
              <a:sym typeface="+mn-lt"/>
            </a:endParaRPr>
          </a:p>
          <a:p>
            <a:pPr>
              <a:lnSpc>
                <a:spcPct val="120000"/>
              </a:lnSpc>
            </a:pPr>
            <a:endParaRPr lang="en-US" altLang="zh-CN" dirty="0">
              <a:solidFill>
                <a:schemeClr val="bg1">
                  <a:lumMod val="65000"/>
                </a:schemeClr>
              </a:solidFill>
              <a:cs typeface="+mn-ea"/>
              <a:sym typeface="+mn-lt"/>
            </a:endParaRPr>
          </a:p>
          <a:p>
            <a:pPr>
              <a:lnSpc>
                <a:spcPct val="120000"/>
              </a:lnSpc>
            </a:pPr>
            <a:r>
              <a:rPr lang="zh-CN" altLang="en-US" b="1" dirty="0">
                <a:solidFill>
                  <a:srgbClr val="FFFF00"/>
                </a:solidFill>
                <a:cs typeface="+mn-ea"/>
                <a:sym typeface="+mn-lt"/>
              </a:rPr>
              <a:t>基本定律</a:t>
            </a:r>
            <a:endParaRPr lang="en-US" altLang="zh-CN" b="1" dirty="0">
              <a:solidFill>
                <a:srgbClr val="FFFF00"/>
              </a:solidFill>
              <a:cs typeface="+mn-ea"/>
              <a:sym typeface="+mn-lt"/>
            </a:endParaRPr>
          </a:p>
          <a:p>
            <a:pPr>
              <a:lnSpc>
                <a:spcPct val="120000"/>
              </a:lnSpc>
            </a:pPr>
            <a:endParaRPr lang="en-US" altLang="zh-CN" b="1" dirty="0">
              <a:solidFill>
                <a:srgbClr val="FFFF00"/>
              </a:solidFill>
              <a:cs typeface="+mn-ea"/>
              <a:sym typeface="+mn-lt"/>
            </a:endParaRPr>
          </a:p>
          <a:p>
            <a:pPr>
              <a:lnSpc>
                <a:spcPct val="120000"/>
              </a:lnSpc>
            </a:pPr>
            <a:r>
              <a:rPr lang="zh-CN" altLang="en-US" b="1" dirty="0">
                <a:solidFill>
                  <a:srgbClr val="FFFF00"/>
                </a:solidFill>
                <a:cs typeface="+mn-ea"/>
                <a:sym typeface="+mn-lt"/>
              </a:rPr>
              <a:t>包含排斥原理</a:t>
            </a:r>
            <a:endParaRPr lang="en-US" altLang="zh-CN" dirty="0">
              <a:solidFill>
                <a:schemeClr val="bg1">
                  <a:lumMod val="75000"/>
                </a:schemeClr>
              </a:solidFill>
              <a:cs typeface="+mn-ea"/>
              <a:sym typeface="+mn-lt"/>
            </a:endParaRPr>
          </a:p>
          <a:p>
            <a:pPr>
              <a:lnSpc>
                <a:spcPct val="120000"/>
              </a:lnSpc>
            </a:pPr>
            <a:endParaRPr lang="en-US" altLang="zh-CN" dirty="0">
              <a:solidFill>
                <a:schemeClr val="bg1">
                  <a:lumMod val="65000"/>
                </a:schemeClr>
              </a:solidFill>
              <a:cs typeface="+mn-ea"/>
              <a:sym typeface="+mn-lt"/>
            </a:endParaRPr>
          </a:p>
        </p:txBody>
      </p:sp>
    </p:spTree>
    <p:extLst>
      <p:ext uri="{BB962C8B-B14F-4D97-AF65-F5344CB8AC3E}">
        <p14:creationId xmlns:p14="http://schemas.microsoft.com/office/powerpoint/2010/main" val="1162480824"/>
      </p:ext>
    </p:extLst>
  </p:cSld>
  <p:clrMapOvr>
    <a:masterClrMapping/>
  </p:clrMapOvr>
  <mc:AlternateContent xmlns:mc="http://schemas.openxmlformats.org/markup-compatibility/2006" xmlns:p14="http://schemas.microsoft.com/office/powerpoint/2010/main">
    <mc:Choice Requires="p14">
      <p:transition spd="slow" p14:dur="10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linds(horizontal)">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a3beuqa">
      <a:majorFont>
        <a:latin typeface="Arial"/>
        <a:ea typeface="汉仪跳跳体简"/>
        <a:cs typeface=""/>
      </a:majorFont>
      <a:minorFont>
        <a:latin typeface="Arial"/>
        <a:ea typeface="汉仪跳跳体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6260</TotalTime>
  <Words>2213</Words>
  <Application>Microsoft Office PowerPoint</Application>
  <PresentationFormat>宽屏</PresentationFormat>
  <Paragraphs>635</Paragraphs>
  <Slides>43</Slides>
  <Notes>42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8" baseType="lpstr">
      <vt:lpstr>Arial Unicode MS</vt:lpstr>
      <vt:lpstr>等线</vt:lpstr>
      <vt:lpstr>方正书宋简体</vt:lpstr>
      <vt:lpstr>汉仪跳跳体简</vt:lpstr>
      <vt:lpstr>华文楷体</vt:lpstr>
      <vt:lpstr>宋体</vt:lpstr>
      <vt:lpstr>Arial</vt:lpstr>
      <vt:lpstr>Calibri</vt:lpstr>
      <vt:lpstr>Eras Bold ITC</vt:lpstr>
      <vt:lpstr>Franklin Gothic Demi</vt:lpstr>
      <vt:lpstr>Symbol</vt:lpstr>
      <vt:lpstr>Times New Roman</vt:lpstr>
      <vt:lpstr>Wingdings</vt:lpstr>
      <vt:lpstr>第一PPT，www.1ppt.com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卡通公开课</dc:title>
  <dc:creator>第一PPT</dc:creator>
  <cp:keywords>www.1ppt.com</cp:keywords>
  <dc:description>www.1ppt.com</dc:description>
  <cp:lastModifiedBy>Huawei</cp:lastModifiedBy>
  <cp:revision>344</cp:revision>
  <dcterms:created xsi:type="dcterms:W3CDTF">2017-08-18T03:02:00Z</dcterms:created>
  <dcterms:modified xsi:type="dcterms:W3CDTF">2023-05-14T07:42:27Z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